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9" r:id="rId2"/>
    <p:sldId id="290" r:id="rId3"/>
    <p:sldId id="294" r:id="rId4"/>
    <p:sldId id="295" r:id="rId5"/>
    <p:sldId id="296" r:id="rId6"/>
    <p:sldId id="297" r:id="rId7"/>
    <p:sldId id="298" r:id="rId8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CCFF"/>
    <a:srgbClr val="008080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076" autoAdjust="0"/>
    <p:restoredTop sz="94660"/>
  </p:normalViewPr>
  <p:slideViewPr>
    <p:cSldViewPr snapToGrid="0">
      <p:cViewPr varScale="1">
        <p:scale>
          <a:sx n="85" d="100"/>
          <a:sy n="85" d="100"/>
        </p:scale>
        <p:origin x="63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2-17T02:18:54.328"/>
    </inkml:context>
    <inkml:brush xml:id="br0">
      <inkml:brushProperty name="width" value="0.35" units="cm"/>
      <inkml:brushProperty name="height" value="0.35" units="cm"/>
      <inkml:brushProperty name="color" value="#FFFFFF"/>
      <inkml:brushProperty name="ignorePressure" value="1"/>
    </inkml:brush>
  </inkml:definitions>
  <inkml:trace contextRef="#ctx0" brushRef="#br0">2624 3817,'0'0</inkml:trace>
  <inkml:trace contextRef="#ctx0" brushRef="#br0" timeOffset="76198.931">352 1810,'0'1546,"4"-1500,2 0,1 0,3-1,2 0,2-1,17 39,16 55,-34-168,25-505,10-415,-29 763,41-176,-3-1,-35 200,8 1,25-73,27-22,-55 201,-26 56,-1 0,0 0,1 0,0 0,-1 0,1 0,-1 1,1-1,0 0,0 0,0 0,-1 1,1-1,0 0,0 1,0-1,0 1,0-1,0 1,0 0,0-1,0 1,0 0,0 0,1-1,-1 1,0 0,0 0,0 0,0 0,0 1,0-1,0 0,0 0,0 1,0-1,0 0,0 1,0-1,0 1,0 0,0-1,0 1,0 0,0-1,0 1,-1 0,1 0,0 0,-1 0,5 7,0 1,-1 0,-1 0,1 1,-1-1,-1 1,0-1,0 1,-1 0,0 0,-1 4,72 1054,-47 84,-25 627,-1-1715,0-64,1-1,-1 0,0 1,1-1,-1 1,1-1,-1 1,0-1,1 1,-1 0,0-1,1 1,-1 0,0-1,0 1,1 0,-1 0,0 0,0 0,0 0,1 0,-1 0,0 0,0 0,0 0,1 0,-1 0,0 0,0 1,1-1,-1 0,0 1,1-1,-1 0,0 1,1-1,-1 1,0-1,1 1,-1 0,1-1,-1 1,1-1,-1 1,1 0,0-1,-1 1,1 0,0 0,-1 0,-69-197,-40-340,89 413,-36-243,17-3,16-1,17-152,54 167,-43 335,-4 38,-16 166,-23 194,-12 130,20 88,36-161,-5-606,0 65,0-355,51-368,-17 541,-30 258,-2 40,-3 57,-62 502,0-105,-13 90,6 324,72-106,24-915,245-1122,-1-113,-242 1255,4 1,35-79,-66 197,11-22,-2 44,-8 37,-1-1,-3 0,-3 0,-2 0,-3 8,1-5,-45 344,18 2,15 328,21-702,2 17,9-94,19-161,33-219,42-106,-28 232,12 3,14 5,58-103,-96 252,-50 120,-8 35,-7 57,0-65,-34 453,-43 149,25-210,-37 358,33 3,33 23,27-640,0-238,19-717,36 2,86-344,-26 450,-111 680,-4 36,-3 55,-28 174,-31 106,21-133,-11 79,13 2,6 163,23-330,6-123,-1-1,1 1,-1 0,1-1,-1 1,1 0,-1-1,1 1,-1 0,1 0,-1 0,1-1,-1 1,1 0,-1 0,1 0,-1 0,1 0,-1 0,1 0,-1 0,1 0,-1 0,0 1,1-1,-1 0,1 0,-1 0,1 1,-1-1,1 0,-1 1,-61-399,16-2,8-357,33 203,5 554,-6-41,6 40,0 0,0 1,-1-1,1 1,0-1,0 1,-1-1,1 1,0-1,-1 1,1-1,-1 1,1-1,0 1,-1-1,1 1,-1 0,1-1,-1 1,1 0,-1 0,0-1,1 1,-1 0,1 0,-1 0,1 0,-1 0,0 0,1-1,-1 1,1 1,-1-1,0 0,1 0,-1 0,1 0,-1 0,0 0,1 1,-1-1,1 0,-1 1,1-1,-1 0,1 1,-1-1,1 0,0 1,-1-1,1 1,-1-1,1 1,0-1,-1 1,1-1,0 1,0-1,-1 1,1 0,0-1,0 1,0 0,-46 78,-89 221,15 6,-8 69,126-370,-159 485,-2 102,142-510,4 0,3 2,4 0,4 0,3 63,11-125,3-58,-8 26,166-527,88-158,-53 152,-183 486,1-11,4 2,2 0,3 2,18-24,-49 88,1 1,-1 0,0 0,1-1,-1 1,0 0,1-1,-1 1,1 0,-1-1,1 1,-1-1,1 1,-1-1,1 1,-1-1,1 1,0-1,-1 1,1-1,0 0,0 1,-1-1,1 0,0 0,0 0,-1 0,1 1,0-1,0 0,-1 0,1 0,0-1,0 1,0 0,-1 0,1 0,0 0,-1-1,1 1,0 0,0-1,-1 1,1-1,-1 1,1-1,0 1,-1-1,1 1,-1-1,1 1,-1-1,1 0,-1 1,0-1,1 0,-1 1,0-1,1 0,-1 0,0 1,0-1,0 0,8 241,-106 1170,9-272,84-922,11-324,11-17,5 1,37-117,-49 199,396-1349,-270 942,-127 393,-26 54,-87 170,-80 201,17 9,-22 114,64-101,120-363,12-33,19-44,218-491,-223 488,-89 145,4 3,-40 83,-9 12,71-121,3 2,4 2,-21 62,47-121,10-38,9-23,2 0,1 1,3 0,14-24,-4 3,203-517,-132 384,-91 197,-16 29,-573 1546,463-1185,123-515,4 44,4-1,4 2,3 0,26-71,-18 60,-33 90,-57 95,-245 375,247-352,90-154,297-543,-136 223,-161 311,-8 33,-11 56,-10 281,-85 946,82-1217,10-150,43-253,16 2,16 4,84-219,-117 403,277-1080,-293 1036,-53 257,-334 867,228-520,-40 259,151-581,11-63,2-22,4-41,42-331,25 42,104-359,156-366,-199 686,-22 74,95-187,-199 484,-2 3,0 0,0 1,0-1,1 0,-1 1,1 0,0-1,0 1,0 0,0 0,1 0,-1 0,1 1,0-1,-1 1,1-1,0 1,1 0,-1 0,0 0,1 1,-1-1,1 1,-1 0,3-1,19 38,-17-6,-2 0,-1 1,-1 0,-1 0,-2 0,-2 5,2 25,-4 645,-38 96,-5 131,46-759,1-399,0-40,-1-101,35-1313,-16 1370,19-377,-10 830,125 486,-94-377,4 39,13-4,13-3,122 266,-192-525,-8-35,-4-55,-15-33,-4 1,-4 0,-5 2,-3 0,-12-19,28 84,-163-544,151 505,-3 2,-3 0,-23-41,49 105,-1-1,1 1,-1 0,1-1,-1 1,0 0,0 0,0 0,0-1,0 1,0 0,-1 0,1 1,-1-1,1 0,-1 0,0 1,0-1,0 1,0-1,0 1,0 0,0 0,0 0,0 0,-1 0,1 0,0 1,0-1,-1 1,1 0,-1 0,1-1,0 1,-1 1,1-1,-1 0,1 1,0-1,-1 1,1 0,0-1,0 1,0 0,-1 0,1 1,0-1,0 0,1 1,-1-1,0 1,0 0,1-1,-1 1,1 0,-1 0,1 0,0 0,0 0,0 1,0-1,0 0,0 0,0 3,-34 54,2 1,3 2,2 1,-1 14,28-75,-143 394,18 7,17 4,18 5,1 118,55-291,11 1,9 1,13 68,10-219,-5-104,13-434,10 136,14 1,33-100,-39 296,-33 114,-1 1,0-1,1 1,-1-1,1 1,-1-1,1 1,-1-1,1 1,-1-1,1 1,-1 0,1-1,-1 1,1 0,0-1,-1 1,1 0,0 0,-1 0,1 0,0 0,-1-1,1 1,0 0,-1 0,1 1,0-1,0 0,-1 0,1 0,-1 0,1 1,0-1,-1 0,1 0,0 1,-1-1,1 1,-1-1,1 0,-1 1,1-1,-1 1,1-1,-1 1,0 0,1-1,-1 1,0-1,1 1,-1 0,0-1,0 1,1 0,-1-1,0 1,0 0,0-1,0 1,0 0,0-1,0 1,0 0,0-1,-1 1,1 0,0-1,0 1,-1 0,37 124,-6 2,3 51,-2-102,-29-76,-1 0,1 0,0 0,0 0,0 0,0 0,0-1,0 1,0-1,0 1,0-1,0 0,0 0,-1 0,1 0,0 0,-1 0,1 0,-1 0,1-1,-1 1,1-1,-1 1,0-1,0 1,0-1,0 0,0 0,0 1,0-1,-1 0,1 0,-1 0,1 0,-1-1,2 0,83-235,172-675,-241 874,-8 65,-39 240,-57 508,19 419,62-1044,-2-135,1-39,-50-248,11-3,9-39,-7-387,37-423,9 1095,-1 73,-43 1319,43-1032,1-1229,-9 755,-5 153,-62 259,22-10,-46 261,22 4,24 2,17 166,49-530,9-150,18-73,119-308,-36 69,37-69,741-1821,-780 1856,84-244,-177 525,-28 55,-1-1,1 1,0-1,-1 1,1 0,0-1,0 1,0 0,0-1,-1 1,1 0,0-1,0 1,0 0,0-1,1 1,-1 0,0-1,0 1,0 0,0-1,1 1,-1 0,0-1,1 1,-1-1,0 1,1-1,-1 1,1-1,-1 1,1-1,-1 1,1-1,-1 1,1-1,0 0,-1 1,1-1,-1 0,1 0,0 0,-1 1,1-1,0 0,-1 0,1 0,0 0,-1 0,1 0,0 0,0 0,-1 0,1 0,-1-1,1 1,0 0,-1 0,1-1,0 1,-1 0,1-1,-6 118,-19 81,-16 73,-83 399,26-166,-18 364,97-675,18-193,0-1,0 0,-1 0,1 1,0-1,-1 0,1 1,-1-1,1 1,-1-1,1 0,-1 1,0-1,1 1,-1-1,1 1,-1 0,0-1,1 1,-1 0,0-1,0 1,1 0,-1 0,0 0,0 0,1-1,-1 1,0 0,0 0,0 1,1-1,-1 0,0 0,0 0,1 0,-1 1,0-1,1 0,-1 1,0-1,1 0,-1 1,0-1,1 1,-1-1,1 1,-1-1,1 1,-1 0,1-1,-1 1,1 0,-94-316,-285-884,325 1044,54 154,0 0,-1 0,1-1,-1 1,1 0,-1 0,0 0,1-1,-1 1,0 0,0 0,0 0,0 0,0 1,0-1,0 0,0 0,0 0,0 1,0-1,0 1,-1-1,1 1,0-1,0 1,-1 0,1-1,0 1,-1 0,1 0,0 0,-1 0,1 0,0 0,-1 1,1-1,0 0,0 1,-1-1,1 1,-1 0,-31 47,6 24,4 2,3 1,4 0,0 21,3-26,-19 114,8 0,8 2,8 132,29-495,48-282,116-1022,-178 1402,-19 382,-8-25,-54 465,-56 938,131-1447,0-213,1-32,-1-41,0-97,18-382,41 109,40-97,-67 356,152-694,-181 813,-22 98,-427 1887,238-888,200-1014,4-63,15-1029,-13 794,2 258,-1 0,1-1,-1 1,0 0,1 0,-1-1,0 1,0 0,1-1,-1 1,0-1,-1 1,1 0,0-1,0 1,0 0,-1-1,1 1,-1 0,1 0,-1-1,1 1,-1 0,0 0,0 0,0 0,1 0,-1 0,0 0,0 0,0 0,0 0,-1 1,1-1,0 0,0 1,0-1,-1 1,1-1,0 1,0-1,-1 1,1 0,0 0,-1 0,1 0,-1 0,1 0,0 0,-1 0,1 0,-1 1,-9 10,0 1,1 0,0 1,1 0,0 1,1 0,1 0,0 1,-1 5,-9 16,-111 230,12 5,-49 186,80-107,80-339,6-45,-1 23,21-253,11 1,47-170,-30 174,-33 162,-16 190,17-257,160-650,-35 154,-120 585,-22 76,0-1,1 1,-1 0,0 0,1 0,-1 0,1-1,-1 1,1 0,-1-1,1 1,0 0,-1-1,1 1,0 0,-1-1,1 1,0-1,0 0,-1 1,1-1,0 1,0-1,0 0,0 0,0 0,0 1,-1-1,1 0,0 0,0 0,0 0,0-1,0 1,0 0,0 0,-1 0,1-1,0 1,0 0,0-1,0 1,-1-1,1 1,0-1,-1 1,1-1,0 0,-1 1,1-1,0 0,-1 1,1-1,-1 0,0 0,1 1,-1-1,0 0,1 0,-1-1,77 270,26 157,-91-384,-13-41,1-1,0 0,0 1,0-1,0 0,0 1,0-1,1 0,-1 1,0-1,0 0,0 1,1-1,-1 1,0-1,1 0,-1 1,0-1,1 1,-1-1,1 1,-1-1,1 1,-1-1,1 1,-1 0,1-1,-1 1,1 0,0-1,-1 1,1 0,-1 0,1 0,0-1,-1 1,1 0,0 0,-1 0,1 0,0 0,-1 0,1 0,0 0,-1 1,1-1,0 0,-1 0,1 0,0 1,-1-1,1 0,-1 1,1-1,-1 1,1-1,-1 0,1 1,-1-1,1 1,-1-1,0 1,1 0,-1-1,0 1,1-1,-1 1,65-184,273-957,-281 809,-59 445,5 0,5 0,18 84,2 32,-14-65,-11-149,-2-34,0 1,35-457,-23 330,-13 146,1-1,0 0,-1 0,1 0,0 0,-1 0,1 0,0-1,0 1,0 0,0 0,0 0,0-1,0 1,0 0,0-1,0 1,0-1,0 0,1 1,-1-1,0 0,0 0,0 1,1-1,-1 0,0 0,0 0,0-1,1 1,-1 0,0 0,0-1,0 1,1 0,-1-1,0 0,0 1,0-1,0 1,0-1,0 0,0 0,0 0,-1 1,1-1,0 0,0 0,-1 0,1 0,0 0,-1-1,1 1,-1 0,0 0,1 0,-1 0,0 0,1-1,-1 1,0 0,0 0,0-1,0 1,-1-1,61 181,-52-150,35 231,-36-208,-6-52,-1-1,0 1,0-1,1 1,-1-1,0 1,1-1,-1 1,1-1,-1 1,1-1,-1 1,1 0,-1-1,1 1,-1 0,1-1,-1 1,1 0,0 0,-1-1,1 1,-1 0,1 0,0 0,-1 0,1 0,0 0,-1 0,1 0,-1 0,1 0,0 1,-1-1,1 0,-1 0,1 0,0 1,-1-1,1 0,-1 1,1-1,-1 0,1 1,-1-1,0 1,1-1,-1 1,1-1,-1 1,0-1,1 1,-1-1,0 1,0 0,1-1,-1 1,0-1,0 1,0 0,0-1,0 1,8-17,-1 0,-1-1,-1 1,0-1,-1 0,-1-1,0 1,-1-14,23-93,-24 123,0 0,0 0,0 0,0 0,0 1,1-1,-1 0,0 1,0-1,1 1,-1-1,0 1,0 0,1-1,-1 1,1 0,-1 0,0 0,1 0,-1 0,0 0,1 1,-1-1,0 0,1 1,-1-1,0 1,0-1,1 1,-1-1,0 1,0 0,0 0,0 0,0-1,0 1,0 0,0 0,0 0,0 1,-1-1,1 0,0 0,-1 0,1 1,-1-1,1 0,-1 0,0 1,0-1,1 0,-1 1,0-1,0 1,0-1,0 0,-1 1,4 2,42 77,-45-80,1 0,-1 0,1 0,0-1,-1 1,1 0,0 0,0-1,0 1,-1 0,1-1,0 1,0-1,0 1,0-1,0 1,0-1,0 0,0 0,0 1,0-1,1 0,-1 0,0 0,0 0,0 0,0 0,0-1,0 1,0 0,0 0,0-1,0 1,0-1,0 1,0-1,0 1,0-1,0 0,-1 1,1-1,0 0,0 1,-1-1,1 0,0 0,-1 0,1 0,-1 0,1 0,-1 0,1 0,-1 0,0 0,0 0,1 0,-1 0,0 0,0-1,18-67,-11-199,-11 241,-1 0,-1 0,-2 0,0 1,-2 0,0 1,-3-2,12 26,1-1,0 1,-1 0,1-1,0 1,-1 0,1 0,0 0,-1-1,0 1,1 0,-1 0,0 0,1 0,-1 0,0 0,0 0,0 0,0 0,0 1,0-1,0 0,0 0,0 1,0-1,-1 1,1-1,0 1,0 0,-1-1,1 1,0 0,0 0,-1 0,1 0,0 0,-1 0,0 0,-2 9,0 0,0 0,1 0,1 1,-1-1,2 1,-1-1,1 1,1 0,-1-1,2 6,-3 17,-9 778,13-360,13-779,32-18,95-364,213-615,-182 745,-106 407,-56 170,-11 38,0-24,-3 318,-36 1036,-17-686,-39 900,90-1406,5-172,-1 1,1-1,-1 1,1-1,-1 1,0-1,1 0,-1 0,1 1,-1-1,1 0,-1 0,0 1,1-1,-1 0,0 0,1 0,-1 0,1 0,-1 0,0 0,1 0,-1 0,0-1,1 1,-1 0,1 0,-1 0,0-1,1 1,-1 0,1-1,-1 1,1 0,-1-1,1 1,-1-1,1 1,-1-1,1 1,0-1,-1 1,1-1,0 1,-1-1,1 0,0 1,0-1,0 1,0-1,-1 0,1 1,0-1,0 0,0 1,0-1,0 0,0 1,1-1,-1 1,0-1,0 0,0 1,1-1,-1 1,0-1,-3-6,-48-121,6-2,6-2,5-1,6-2,-1-54,10 76,-13-69,8-2,1-161,24 323,1 66,-27 402,8-248,-31 1474,48-1607,-8-41,-7-55,-6-67,4-1,-4-95,15 129,-66-1231,61 1138,7 121,-6 37,-27 140,-14 133,11 3,13 1,9 191,22-438,4-35,15-53,-20 49,135-451,-42 108,-15-3,-8-53,-36 54,-29 299,-8 55,0 1,1-1,-1 0,1 1,-1-1,1 0,-1 1,1-1,-1 0,1 1,-1-1,1 0,0 0,-1 0,1 0,-1 0,1 1,-1-1,1 0,0 0,-1-1,1 1,-1 0,1 0,0 0,-1 0,1 0,-1-1,1 1,-1 0,1 0,-1-1,1 1,-1 0,1-1,-1 1,1-1,-1 1,0 0,1-1,-1 1,1-1,-1 1,0-1,0 1,1-1,-1 1,0-1,0 0,0 1,0-1,0 1,1-1,-1 0,0 1,53 160,51 327,12 239,17 93,-52-462,-74-347,-5-44,-2 32,-4-296,-13 0,-38-184,11 186,-46-144,70 380,21 59,-1 1,0-1,0 0,0 1,0-1,0 0,0 1,0-1,0 0,0 0,0 1,0-1,-1 0,1 1,0-1,0 0,-1 1,1-1,0 1,-1-1,1 0,0 1,-1-1,1 1,-1-1,1 1,-1-1,0 1,1 0,-1-1,1 1,-1 0,0-1,1 1,-1 0,0 0,1-1,-1 1,0 0,1 0,-1 0,0 0,1 0,-1 0,0 0,1 0,-1 0,0 1,1-1,-1 0,0 0,1 1,-1-1,0 0,1 0,-1 1,1-1,-1 1,1-1,-1 1,1-1,-1 1,1-1,-1 1,1-1,-1 1,1 0,0-1,-1 1,1 0,-16 52,-69 496,56-295,12 2,14 201,4-445,0-37,-6-81,-5 0,-5 1,-4 1,-5 0,-7-6,27 91,-26-63,14 97,-27 168,-33 342,19 61,52-527,-12 147,9 1,9 31,-23-358,-1-15,-34-197,-58-168,67 320,48 179,-1 1,1-1,-1 1,0-1,1 1,-1 0,0-1,0 1,1 0,-1-1,0 1,0 0,0 0,0 0,1 0,-1-1,0 1,0 0,0 1,1-1,-1 0,0 0,0 0,0 0,0 1,1-1,-1 0,0 1,0-1,1 0,-1 1,0-1,1 1,-1 0,1-1,-1 1,0-1,1 1,-1 0,1-1,0 1,-1 0,1 0,-1-1,1 1,0 0,0 0,-1-1,1 1,0 0,0 0,0 0,0 0,0-1,0 1,0 0,0 0,1 0,-1 0,0 0,0-1,-50 116,5 2,-16 79,25-81,8-26,4 0,4 2,3 5,10-67,1-35,-5-57,-67-768,45 321,28 600,-4 0,-4-1,-12 42,10-59,-39 244,39-267,0-56,-4-174,10-422,10 579,0 63,0 1288,0-1306,6-37,96-558,49-189,-108 554,-42 201,-2 1,1 1,0 0,0-1,1 1,-1 0,1 0,0 0,0 0,1 1,0-1,0 1,0-1,0 1,0 0,4-3,-6 7,1 0,-1 0,1 1,-1-1,1 0,-1 0,1 1,-1-1,0 1,1-1,-1 1,1-1,-1 1,0 0,0 0,1 0,-1 0,0 0,0 0,0 0,0 0,0 0,0 0,0 1,-1-1,1 0,0 1,-1-1,1 0,-1 1,1-1,-1 1,0-1,1 1,-1-1,0 1,0-1,0 1,0-1,-1 2,2-1,56 336,-38-209,0 19,7 0,6-2,40 107,-68-242,-3-6,0-1,0 1,0-1,1 0,-1 1,1-1,0 0,1 0,-1 0,1 0,-1-1,1 1,0-1,0 1,1-1,-1 0,1 0,2 1,18-31,-6-29,-2-1,-3-1,-2 0,2-47,-8 65,20-170,-9 0,-9-85,-9 476,53 585,-25-460,-18-206,0-58,-8-43,0 1,0-1,0 1,-1 0,1-1,0 1,0-1,0 1,0-1,0 1,0-1,0 1,0-1,0 1,0-1,0 1,0-1,1 1,-1-1,0 1,0 0,0-1,1 1,-1-1,0 1,0-1,1 1,-1 0,0-1,1 1,-1 0,0-1,1 1,-1 0,1 0,-1-1,0 1,1 0,-1 0,1 0,-1 0,1-1,-1 1,1 0,-1 0,1 0,-1 0,1 0,-1 0,1 0,-1 0,1 0,-1 1,0-1,1 0,-1 0,1 0,-1 0,1 1,-1-1,33-151,-8-2,1-65,-25 208,30-435,-41 415,-11 79,13-31,-387 1031,336-915,38-136,16-8,1-1,1 1,-1-1,2 0,0 0,0 0,1 0,0 0,1 0,0-6,-1-13,-1-800,22 939,83 408,-79-398,-23-118,-1 0,0 0,0 0,0 0,1 0,-1 0,1 0,-1 0,1 0,-1 0,1 0,-1-1,1 1,0 0,0 0,-1 0,1-1,0 1,0 0,0-1,0 1,0-1,0 1,0-1,0 1,0-1,0 0,0 1,0-1,0 0,0 0,0 0,0 0,0 0,0 0,0 0,0 0,1 0,-1-1,0 1,0 0,0-1,0 1,0-1,0 1,0-1,-1 1,1-1,0 0,0 1,0-1,-1 0,1 0,0 0,0 1,-1-1,1 0,-1 0,1 0,-1 0,1-1,16-23,0 0,-2-2,0 0,-2 0,-1-1,-2-1,2-6,1-2,31-89,-4-2,7-62,-43 174,-3 38,-8 449,24-379,0-102,49-172,177-586,-193 602,-49 161,8-21,-4 49,-12 625,4-155,2-477,-2 0,0 0,-1 0,-1 0,0-1,-1 0,0 0,-2 0,1-1,-2 0,-5 7,-10 19,-83 139,81-162,10-56,-14-275,-5-185,31 429,4 70,-1 1,0-1,1 0,-1 1,1-1,-1 0,0 1,1-1,-1 0,0 1,1-1,-1 0,0 0,0 0,1 0,-1 0,0 0,0 0,1 0,-1 0,0 0,0 0,1-1,-1 1,0 0,1 0,-1-1,0 1,1 0,-1-1,1 1,-1-1,0 1,1-1,-1 1,1-1,-1 1,1-1,0 1,-1-1,1 0,-1 1,1-1,0 0,0 1,-1-1,1 0,0 0,0 1,0-1,0 0,0 1,0-1,0 0,0 0,-77 185,74-174,-267 887,246-797,5 2,5 0,4 0,5 1,5 69,8 165,-14-277,6-59,0 0,0-1,0 1,0 0,0 0,-1 0,1 0,0 0,0 0,-1-1,1 1,-1 0,1 0,-1 0,1-1,-1 1,1 0,-1-1,0 1,1 0,-1-1,0 1,1-1,-1 1,0-1,0 1,0-1,1 0,-1 1,0-1,0 0,0 0,0 1,0-1,0 0,0 0,1 0,-1 0,0 0,0-1,0 1,0 0,0 0,0 0,0-1,1 1,-1-1,0 1,0 0,0-1,1 1,-1-1,0 0,1 1,-1-1,0 0,1 1,-1-1,1 0,-1 1,1-2,-32-42,31 40,-1 0,0 0,0 1,0-1,-1 1,1-1,-1 1,0 0,1 0,-2 0,1 0,0 0,0 1,-1-1,0 1,1 0,-1 0,0 1,0-1,0 1,0-1,0 1,-1 0,-4 2,0 1,1 0,-1 0,0 0,1 1,0 0,0 1,0 0,0 0,0 1,1 0,0 0,0 1,0 0,1 0,0 0,0 1,0 0,1 0,-4 7,-49 70,3 2,5 3,3 2,4 1,4 3,4 1,5 1,2 8,8-30,3 1,3 0,3 1,4 0,3 23,4-89,0 0,-1 0,0 0,-1 0,0 0,-1-1,0 1,-1-1,0 0,0 1,-1-2,0 1,-1-1,0 1,-1-2,1 1,-9 7,-145 126,155-137,5-4,-1 1,1-1,0 0,-1 0,1 1,-1-1,1 0,-1 0,0 0,1 0,-1 0,0 1,0-1,0-1,0 1,0 0,0 0,0 0,0 0,0-1,0 1,0 0,0-1,-1 1,1-1,0 0,0 1,-1-1,1 0,0 0,0 0,-1 0,1 0,0 0,-1 0,1 0,0 0,-1-1,1 1,0 0,0-1,-1 1,1-1,0 0,0 1,0-1,0 0,0 0,0 1,0-1,0 0,0 0,0 0,0 0,1 0,-1 0,0-1,1 1,-1 0,1 0,-1 0,1-1,0 1,-21-96,20 81,-1-1,0 0,-1 1,-1-1,-1 1,0 0,-1 1,-1-1,-1 1,0 0,0 1,-2 0,0 1,0-1,-1 2,-12-11,11 15,0 1,-1 1,0 0,0 0,0 2,-1-1,1 2,-1 0,0 1,0 0,0 1,0 0,0 1,0 1,0 0,0 1,0 1,0 0,-8 3,-21 7,1 3,1 1,1 2,0 1,-22 17,38-25,1 0,1 2,0 0,1 1,0 2,2 0,0 1,0 0,2 2,1 0,0 1,1 1,2 0,0 1,-3 10,15-29,-1 1,1 0,1 0,-1-1,1 1,0 0,0 0,0 0,0 0,1-1,0 1,0 0,0 0,1-1,0 1,0-1,0 1,0-1,1 0,-1 0,1 0,0 0,0 0,1-1,-1 1,1-1,0 0,-1 0,1 0,1-1,-1 0,0 1,1-1,12 6,1-1,1-1,-1 0,1-2,0 0,0-1,18 1,438-4,-474-1,0 1,-1-1,1 1,0 0,0-1,0 1,0 0,0-1,0 1,-1 0,1 0,0 0,0 0,0 0,0 0,0 0,0 0,0 0,0 0,0 1,0-1,-1 0,1 1,0-1,0 1,0-1,-1 1,1-1,0 1,0-1,-1 1,1 0,0-1,-1 1,1 0,-1-1,1 1,-1 0,1 0,-1 0,0 0,1-1,-1 1,0 0,0 0,1 0,-1 0,0 0,0 0,0 0,0 0,0 0,0 0,-1-1,1 1,0 0,0 0,-1 0,1 0,0 0,-1 0,1-1,-1 1,1 0,-1 0,0-1,0 1,-118 86,87-69,-591 363,489-295,133-86,-1 1,1 0,-1 0,1 0,-1 0,1 0,0 0,0 0,-1 0,1 1,0-1,0 0,0 1,0-1,1 0,-1 1,0 0,1-1,-1 1,1-1,-1 1,1 0,0-1,-1 1,1 0,0-1,0 1,0 0,1-1,-1 1,0 0,1-1,-1 1,1-1,-1 1,58 27,21-19,0-2,1-4,-1-4,1-3,-1-4,0-3,13-6,27-4,-2-5,-1-6,-1-5,-2-4,7-9,-86 33,0-1,-2-2,0-1,-1-2,-1-1,-1-1,-1-1,13-17,-28 28,-1 0,-1-1,0-1,-1 0,0 0,-2-1,0 0,0 0,-2-1,0 0,-2 0,0 0,0-1,-2 1,0-1,-1 0,-2-12,0 24,0 1,-1-1,0 1,0 0,0 0,-1 0,0 0,0 0,-1 0,1 1,-1-1,0 1,-1 0,1 1,-1-1,0 1,0 0,-1 0,1 0,-1 1,0-1,0 2,0-1,0 1,0 0,-1 0,1 0,-1 1,1 0,-7 0,6 0,1 1,-1-1,1-1,0 1,-1-1,1 0,0 0,0-1,0 0,1 0,-1-1,1 1,-1-1,1 0,0 0,1-1,-1 0,1 0,0 0,0 0,0 0,1-1,0 0,0 0,0 0,1 0,0 0,0 0,1 0,-1-3,0-10,2 15,0 1,0-1,0 0,0 1,-1-1,1 1,-1-1,0 0,0 1,0 0,-1-1,1 1,-1 0,0 0,0-1,0 1,0 1,0-1,-1 0,1 1,-1-1,0 1,0-1,1 1,-2 0,0 0,-8-1,1 0,-1 1,1 1,-1 0,0 1,1 0,-1 1,0 0,1 0,-1 2,1-1,-6 3,-125 29,2 6,2 7,-112 54,94-21,158-80,-1 1,0-1,1 0,-1 1,0-1,1 1,-1-1,0 1,0-1,1 1,-1 0,0 0,0-1,0 1,0 0,0 0,0 0,0 0,0 1,-1-1,1 0,0 0,-1 0,1 1,-1-1,1 0,-1 1,1-1,-1 0,0 1,0-1,0 0,1 1,-2-1,1 1,0-1,0 0,0 1,-1-1,1 0,0 1,-1-1,1 0,-1 1,0-1,1 0,-1 0,0 0,0 0,0 0,0 0,0 0,0 0,0 0,0 0,0 0,0-1,0 1,-1 0,1-1,0 1,0-1,-2 1,72 6,0-2,0-4,46-5,-20 0,33 3,-117 8,-32 3,-74 24,1 5,3 4,-59 38,78-20,72-59,-1 0,1-1,0 1,0 0,0-1,0 1,0 0,0 0,1-1,-1 1,0 0,1-1,0 1,-1 0,1-1,0 1,0-1,0 1,0-1,0 0,0 1,0-1,0 0,1 0,-1 1,0-1,1 0,-1 0,1-1,-1 1,1 0,-1 0,1-1,0 1,-1-1,1 1,0-1,0 0,-1 0,1 0,0 0,1 0,45 11,1-2,0-3,1-1,-1-3,35-3,-59 1,106-7,0-6,-1-5,56-19,-153 29,-44 1,-248 37,-193 51,3 20,-98 51,481-129,62-10,66-16,107-28,0-7,-3-7,112-49,-76 22,-3-9,154-90,-170 44,-181 126,-1 0,1 0,-1 1,0-1,1 0,-1-1,0 1,1 0,-1 0,0 0,0-1,0 1,0-1,0 1,-1-1,1 1,0-1,-1 1,1-1,-1 0,1 1,-1-1,0 0,0 1,0-1,0 0,0 1,0-1,0 0,0 1,-1-1,1 0,-1 1,1-1,-1 0,1 1,-1-1,0 1,0-1,0 1,0 0,0-1,0 1,0 0,-1 0,1 0,0 0,-1 0,1 0,-1 0,1 0,-2 0,-14-4,0 1,1 1,-1 1,-1 0,1 1,0 1,0 1,0 0,0 2,0-1,0 2,-10 3,1-1,-105 22,0 6,-92 40,154-42,284-137,1291-626,-1259 624,-208 94,-47 19,-64 29,-811 365,739-330,144-70,-1 0,0 0,1 0,-1 0,1 0,-1 0,0 0,1 0,-1 0,0 0,1 0,-1 0,1 1,-1-1,1 0,-1 0,0 1,1-1,-1 0,1 1,-1-1,1 1,0-1,-1 0,1 1,-1-1,1 1,0-1,-1 1,1 0,0-1,-1 1,1-1,0 1,0-1,0 1,0 0,0-1,0 1,-1-1,1 1,1 0,-1-1,0 1,0 0,0-1,0 1,0-1,0 1,1 0,-1-1,0 1,0-1,1 1,-1-1,1 1,-1-1,0 1,1-1,-1 1,1-1,-1 0,1 1,-1-1,1 0,-1 1,1-1,0 0,47 6,-31-4,-37 21,-207 141,192-133,36-31,-1 0,1 0,-1 0,1 0,0 0,-1 0,1 0,-1 0,1 0,-1 0,1 0,-1 0,1 0,-1 0,1 1,-1-1,1 0,-1 0,1 1,-1-1,1 0,-1 1,1-1,-1 0,0 1,1-1,-1 1,1-1,-1 1,0-1,0 1,1-1,-1 1,0-1,0 1,0-1,1 1,-1-1,0 1,0-1,0 1,0-1,0 1,0 0,0-1,0 1,0-1,-1 1,1-1,0 1,0-1,0 1,-1-1,1 1,0-1,0 1,-1-1,29-12,-167 36,-513 185,606-194,46-15,0 1,1-1,-1 0,0 1,0-1,0 0,0 1,0-1,0 0,0 1,0-1,1 0,-1 1,0-1,0 0,-1 1,1-1,0 0,0 1,0-1,0 0,0 1,0-1,0 0,0 1,-1-1,1 0,0 0,0 1,0-1,-1 0,1 0,0 1,0-1,-1 0,1 0,0 1,40-3,4-9,1-1,-2-3,0-1,0-2,30-19,-152 64,-682 182,563-162,193-46,-5 1,20-6,-3 2,152-64,-107 42,0 2,2 3,1 2,47-9,22 0,-2-6,99-41,-187 62,149-51,-4-8,-2-8,157-94,-299 149,-17 11,-33 24,-41 22,47-32,2 2,-1-1,0 1,1 0,-1 1,1-1,1 1,-1 1,1-1,-1 1,2 1,-1-1,1 1,0 0,0 0,1 0,0 1,0-1,1 1,-1 0,2 0,-1 3,22 183,-12-61,-8-132,1 1,0-1,0 0,0 0,0 1,0-1,0 0,0 1,0-1,1 0,-1 0,0 1,1-1,-1 0,1 0,-1 0,1 0,0 0,-1 0,1 0,0 0,0 0,0 0,0 0,0 0,0 0,0 0,0-1,0 1,0-1,0 1,0 0,1-1,-1 0,0 1,0-1,0 0,1 0,-1 1,1-1,49-36,-1-27,-3-2,-3-2,-3-2,-4-1,-2-2,5-23,50-107,-89 203,-1-1,0 0,1 1,-1-1,0 0,0 1,1-1,-1 0,1 0,-1 0,0 1,1-1,-1 0,0 0,1 0,-1 0,1 0,-1 0,0 0,1 0,-1 0,1 0,-1 0,0 0,1 0,-1 0,1 0,-1 0,0 0,1 0,-1-1,1 1,-1 0,0 0,1 0,-1-1,0 1,1 0,-1 0,0-1,0 1,1 0,-1-1,0 1,0 0,1-1,-1 1,0 0,0-1,0 1,0-1,0 1,0 0,0-1,1 1,-5 41,3-33,-16 89,-5-1,-4 0,-34 80,23-46,60-199,-3 0,-2-2,7-69,-23 129,-1 20,0 28,-1-32,-4 409,12-341,18-92,33-136,-59 155,1-1,0 0,0 0,0 0,0 0,0 1,0-1,0 0,0 1,0-1,0 1,0-1,0 1,0-1,0 1,0 0,0-1,1 1,-1 0,0 0,0 0,0 0,1 0,-1 0,0 1,0-1,0 0,0 0,0 1,1-1,-1 1,0-1,0 1,0-1,0 1,0 0,0 0,0-1,-1 1,1 0,0 0,0 0,-1 0,1 0,0 0,-1 0,1 1,16 11,-14-13,0 1,0-1,0 1,0-1,0 0,0 0,0 0,0-1,0 1,0-1,0 0,0 0,0 0,0 0,0 0,-1 0,1-1,0 1,-1-1,1 0,-1 0,0 0,1 0,-1 0,0-1,0 1,-1-1,1 1,0-1,-1 0,0 1,1-1,-1 0,0 0,-1 0,1 0,0 0,-1 0,0 0,1-3,15-28,-7 57,-8-13,-2-3,1-1,0 0,0 0,1 1,0-1,0 0,0 0,1 0,0 0,0 0,1 0,0 0,-1-1,2 1,1 1,-3-7,1 0,0 0,-1-1,1 1,-1-1,1 0,-1 0,1 0,-1 0,1 0,-1 0,0-1,0 1,0-1,0 0,0 0,0 1,0-1,0 0,-1-1,1 1,-1 0,1 0,-1-1,0 1,0 0,0-1,0 1,-1-1,1-1,65-206,-48 136,78-287,-92 460,-9 286,4-353,1-31,-1-1,1 1,0-1,-1 1,1-1,-1 1,1-1,-1 0,1 1,-1-1,1 0,-1 1,1-1,-1 0,1 0,-1 0,1 1,-1-1,1 0,-1 0,0 0,1 0,-1 0,1 0,-1 0,0 0,1 0,-1 0,1-1,-1 1,1 0,-1 0,0 0,1-1,-1 1,1 0,-1-1,1 1,-1 0,1-1,0 1,-1-1,1 1,-1 0,1-1,0 1,-1-1,1 0,0 1,0-1,-1 1,1-1,0 1,0-1,0 1,0-1,0 0,0 1,0-1,0 1,0-1,0 0,0 1,0-1,0 1,0-1,1 0,-4-3,-105-173,68 107,-2 2,-3 2,-3 2,-28-27,38 47,31 35,0-1,-1 1,0 0,0 1,-1 0,0 0,-1 1,0 0,0 0,-8-3,12 10,0 0,1 0,-1 0,1 1,-1 0,0 0,1 0,0 1,-1-1,1 1,0 1,0-1,0 1,0 0,0 0,1 0,0 1,-1-1,1 1,0 0,1 1,-1-1,1 1,0-1,0 1,0 0,1 0,-1 0,1 0,1 1,-1-1,1 1,-9 12,-47 79,6 3,3 2,5 2,-5 34,12-12,5 1,-4 65,32-174,9-59,35-313,-41 351,-1 1,1-1,-1 0,1 1,0-1,0 1,0-1,0 0,0 1,0-1,1 0,-1 1,1-1,0 1,0-1,0 1,0-1,0 1,1 0,-1 0,1 0,-1-1,1 1,0 0,0 1,0-1,0 0,0 1,0-1,0 1,1-1,-1 1,0 0,1 0,-1 0,1 1,-1-1,1 0,0 1,-1 0,1-1,9 11,0-1,-1 1,-1 1,0 0,0 0,-1 1,0 1,-1-1,0 1,1 6,5 4,97 141,-110-163,-1 0,1 0,0 0,0 0,-1 0,1 0,0 0,0 0,0 0,0 0,0 0,0-1,1 1,-1 0,0-1,0 1,0-1,1 1,-1-1,0 0,1 1,-1-1,0 0,0 0,1 0,-1 0,0 0,1 0,-1 0,0-1,1 1,-1 0,0-1,0 1,1-1,-1 1,0-1,0 0,0 1,0-1,0 0,0 0,0 0,0 0,0 0,0 0,0 0,-1 0,1 0,0 0,-1-1,1 1,-1-1,16-76,-14 60,19-51,-20 68,0 0,-1 0,1-1,0 1,0 0,0 0,0 0,0 0,0 0,0 0,0 0,0 0,0 0,1 1,-1-1,0 0,1 1,-1-1,0 1,1 0,-1-1,1 1,-1 0,0 0,1 0,-1 0,1 0,-1 0,1 0,-1 0,0 1,1-1,-1 0,1 1,-1-1,0 1,0 0,1-1,-1 1,0 0,0 0,0 0,0 0,0 0,0 0,0 0,1 1,7 8,-1 1,0-1,0 2,-1-1,-1 1,0 0,0 1,-1-1,2 12,17 34,-24-56,0-1,0 0,1 1,-1-1,0 0,0 0,1 0,-1 1,1-1,-1 0,1 0,-1 0,1 0,0 0,-1 0,1 0,0 0,0 0,0 0,0 0,0 0,0-1,0 1,0 0,0-1,0 1,0 0,1-1,-1 0,0 1,0-1,0 0,1 0,-1 1,0-1,1 0,-1 0,0 0,0-1,1 1,-1 0,0 0,0-1,0 1,1-1,-1 1,0-1,0 1,0-1,0 0,0 1,0-1,0 0,0 0,0 0,0 0,0 0,-1 0,1 0,0 0,-1 0,1 0,-1 0,1-1,-1 1,0 0,20-59,-19 54,0 0,0 0,0 0,1 0,0 0,1 0,-1 1,1-1,0 1,0-1,1 1,0 0,-1 1,5-4,-6 7,1 1,-1-1,1 1,-1 0,1 0,-1 0,1 0,-1 0,1 1,-1-1,1 1,-1 0,0-1,1 1,-1 0,0 0,1 1,-1-1,0 0,0 1,0 0,0-1,0 1,-1 0,1 0,0 0,-1 0,0 0,1 0,-1 0,0 1,8 7,81 87,-89-97,0 1,0-1,0 0,0 0,0 0,1 0,-1 0,0 0,0 0,0-1,0 1,0 0,0 0,0-1,0 1,0-1,0 1,0-1,0 1,0-1,0 0,0 0,0 1,0-1,-1 0,1 0,0 0,-1 0,1 0,0 0,-1 0,1 0,-1 0,0 0,1 0,-1 0,0 0,0 0,1-1,-1 16,0-10,-2-4,1 1,-1-1,1 0,-1 0,0 1,1-1,-1 0,0 0,1-1,-1 1,1 0,-1 0,0-1,1 1,-1-1,1 0,-1 1,1-1,0 0,-1 0,1 0,0 0,-1 0,1 0,0 0,0 0,0 0,0-1,0 1,0-1,0 1,0 0,1-1,-1 1,1-1,-1 0,-36-48,2-2,3-1,2-2,2 0,2-5,5 15,-233-551,-95-370,225 545,18-6,18-3,19-4,14-61,24 124,16 0,16-5,1 343,0 85,-1-12,77 955,70 206,-101-742,-51-732,-4-19,-31-2432,39 2700,1 44,0 244,6 6,51 1186,-36-1076,64 705,-86-1081,4 20,-1-40,-12-249,-16-30,-13-99,-79-951,87 980,0 75,-36-225,62 567,67 2352,-31-1941,-30-550,-2-92,-1-99,-1-1735,32 2669,28-2,35 31,21 66,-100-679,5-55,-3-53,46-219,39-350,-25-4,-27-21,-58 1533,9-974,0 26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F683584-2D2E-48E1-8225-EA5C710B4B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 dirty="0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D7A3F5FA-1F3E-4CE8-8342-35987A610C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527D2B3-3EC5-4DEF-8B77-E861213D0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94974-4428-44CE-AC87-200D2993ED1F}" type="datetimeFigureOut">
              <a:rPr kumimoji="1" lang="ja-JP" altLang="en-US" smtClean="0"/>
              <a:t>2022/4/13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162EF57-1653-4FD3-8366-964D60A027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DCE8205-9135-4510-A3ED-DD44086A3E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35BA4-DCCA-4E61-8391-3ECA3900F40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498467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F82C52A-A583-4057-BE79-C41B4535CB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83346A58-4D56-4BAF-B22C-F436F599C4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228CCF9-A89A-4896-891D-7018E06828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94974-4428-44CE-AC87-200D2993ED1F}" type="datetimeFigureOut">
              <a:rPr kumimoji="1" lang="ja-JP" altLang="en-US" smtClean="0"/>
              <a:t>2022/4/13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38E9C18-C240-4584-B8F7-424411F134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E1EA709-B59B-48FF-9E37-C8CF16D9B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35BA4-DCCA-4E61-8391-3ECA3900F40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369088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88E000DC-BCBF-4106-AD15-A27B8D24D2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DA58604D-A7AA-4EE1-8030-17740848D8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85F1392-BDB1-4684-A606-3D465A87B5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94974-4428-44CE-AC87-200D2993ED1F}" type="datetimeFigureOut">
              <a:rPr kumimoji="1" lang="ja-JP" altLang="en-US" smtClean="0"/>
              <a:t>2022/4/13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042CC83-12C9-43B9-937D-B02D53ADA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0CD18EC9-4B52-43BE-808F-AC19999EFC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35BA4-DCCA-4E61-8391-3ECA3900F40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911278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5A9630A-CC0E-430F-8F52-D10C04E5A5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kumimoji="1" lang="ja-JP" altLang="en-US" dirty="0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92DF824-878F-4CBC-B048-F9C9D03A14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dirty="0"/>
              <a:t>マスター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473176E-FAEA-4788-9435-903E6DA405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94974-4428-44CE-AC87-200D2993ED1F}" type="datetimeFigureOut">
              <a:rPr kumimoji="1" lang="ja-JP" altLang="en-US" smtClean="0"/>
              <a:t>2022/4/13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EAAF654F-C51D-40F6-8666-7F050CBAA7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7CF334B-2E11-4E52-B6EC-C647CC141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35BA4-DCCA-4E61-8391-3ECA3900F40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778493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416371C-7440-4372-8E1B-8B8E1F8A1C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C05BCAB4-F504-41EE-92CB-E2D414BABF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4FF03A6E-45AA-4196-9A26-6A442E4958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94974-4428-44CE-AC87-200D2993ED1F}" type="datetimeFigureOut">
              <a:rPr kumimoji="1" lang="ja-JP" altLang="en-US" smtClean="0"/>
              <a:t>2022/4/13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7A0708E-202A-483A-B574-FBEFDF4797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E982599-FC22-42B0-80E9-4C79E0C920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35BA4-DCCA-4E61-8391-3ECA3900F40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104302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2BCF00A-19EA-47C7-8F1F-BD8E5E484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F28F93E-5704-42C1-9130-9321908C95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C4EB7844-AD1D-4C9A-806B-92C9FBB147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F217A4B-EF00-49C6-BDFF-B8E365C742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94974-4428-44CE-AC87-200D2993ED1F}" type="datetimeFigureOut">
              <a:rPr kumimoji="1" lang="ja-JP" altLang="en-US" smtClean="0"/>
              <a:t>2022/4/13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A5CB278B-1BEA-4EF0-BEAC-0DB4609338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97CA56F1-0F06-44B3-805A-E07CF2D58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35BA4-DCCA-4E61-8391-3ECA3900F40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596580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FADFAB1-CA94-4D46-ADAC-F0C888FC80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AA90F55E-5EB5-40FE-B3DF-7CE03A073D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4C3ECF5C-6674-4F77-876B-A3273A439B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A8407809-EB64-4BC1-8311-084F314F9B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85CB57D8-EB0F-435E-8A6A-112E3676A0B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7A8806C9-8F1B-47E2-8194-9D0322C7A3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94974-4428-44CE-AC87-200D2993ED1F}" type="datetimeFigureOut">
              <a:rPr kumimoji="1" lang="ja-JP" altLang="en-US" smtClean="0"/>
              <a:t>2022/4/13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5EE061C7-A362-4BD8-9FCA-1AF404C5C2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087B5F8C-3B15-4049-9C52-FD62EB667B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35BA4-DCCA-4E61-8391-3ECA3900F40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704219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81E2832-C335-4622-B6FC-74C4F8E039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8458EFF9-4B65-4607-B98B-C44B1882F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94974-4428-44CE-AC87-200D2993ED1F}" type="datetimeFigureOut">
              <a:rPr kumimoji="1" lang="ja-JP" altLang="en-US" smtClean="0"/>
              <a:t>2022/4/13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CACC23EB-B92A-49DC-BD3C-2944D5FB5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53E77557-021E-4156-8F92-B97E7146C9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35BA4-DCCA-4E61-8391-3ECA3900F40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112130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DF2033FD-9A6A-4724-B740-9B9DDC2115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94974-4428-44CE-AC87-200D2993ED1F}" type="datetimeFigureOut">
              <a:rPr kumimoji="1" lang="ja-JP" altLang="en-US" smtClean="0"/>
              <a:t>2022/4/13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2BFA00F4-CCAD-464D-8D43-7F649A196B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EAC7501-F631-4472-A088-456FCD354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35BA4-DCCA-4E61-8391-3ECA3900F40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940708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D2A4D60-2C28-4EE5-B32F-D987EAE4C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7E47981-0B8C-4338-8200-4297E178D4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5E9192A9-A447-4962-9292-B061C6292F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4EAB6F2C-24A4-4E3F-8347-646D9DFC0D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94974-4428-44CE-AC87-200D2993ED1F}" type="datetimeFigureOut">
              <a:rPr kumimoji="1" lang="ja-JP" altLang="en-US" smtClean="0"/>
              <a:t>2022/4/13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A5451CC4-302C-47B7-954B-20D6056A68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16A2BAE5-4BEB-4D44-8D62-772CE4F8A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35BA4-DCCA-4E61-8391-3ECA3900F40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369834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4812430-E905-4F59-BF11-7EB262798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92DD1093-676C-4990-A64F-B71D92A1B02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D66E0392-8EDD-4925-A1A9-47CBE7F059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72A45969-C58B-4AF8-8276-2297677E16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94974-4428-44CE-AC87-200D2993ED1F}" type="datetimeFigureOut">
              <a:rPr kumimoji="1" lang="ja-JP" altLang="en-US" smtClean="0"/>
              <a:t>2022/4/13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870693B4-65C3-4CFB-A7BC-5614A5D252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4FF46A96-026E-4404-8644-BD345DF321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35BA4-DCCA-4E61-8391-3ECA3900F40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2109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319B66DD-0F97-4B90-AFC5-3AB6A3C64A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6A1A9164-1DCE-478B-B79E-09A45E006D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C5E0923-A11F-42BB-A265-F55DFD6D54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F94974-4428-44CE-AC87-200D2993ED1F}" type="datetimeFigureOut">
              <a:rPr kumimoji="1" lang="ja-JP" altLang="en-US" smtClean="0"/>
              <a:t>2022/4/13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E19E8FC-52AD-4A53-9F69-F9D1323249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2591431-7FDA-4A1D-A798-4E47D70ECB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B35BA4-DCCA-4E61-8391-3ECA3900F40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4683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30.png"/><Relationship Id="rId5" Type="http://schemas.openxmlformats.org/officeDocument/2006/relationships/customXml" Target="../ink/ink1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AE140370-23C1-4C4D-BECE-496F6ED3955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727" t="37663" r="19897" b="41306"/>
          <a:stretch/>
        </p:blipFill>
        <p:spPr>
          <a:xfrm>
            <a:off x="554554" y="2306031"/>
            <a:ext cx="11082892" cy="2245937"/>
          </a:xfrm>
          <a:prstGeom prst="rect">
            <a:avLst/>
          </a:prstGeom>
        </p:spPr>
      </p:pic>
      <p:pic>
        <p:nvPicPr>
          <p:cNvPr id="3" name="録音されたサウンド">
            <a:hlinkClick r:id="" action="ppaction://media"/>
            <a:extLst>
              <a:ext uri="{FF2B5EF4-FFF2-40B4-BE49-F238E27FC236}">
                <a16:creationId xmlns:a16="http://schemas.microsoft.com/office/drawing/2014/main" id="{495DDB4C-26A9-44FE-9C99-9AEB2CB19A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4554" y="599934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486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50108C1C-71D9-43CB-9584-957C1D168AF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840" t="25979" r="22118" b="26442"/>
          <a:stretch/>
        </p:blipFill>
        <p:spPr>
          <a:xfrm>
            <a:off x="704814" y="1175993"/>
            <a:ext cx="10782371" cy="4506014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3D66683-BECF-448D-AFBE-DB2EC1F323FA}"/>
              </a:ext>
            </a:extLst>
          </p:cNvPr>
          <p:cNvSpPr txBox="1"/>
          <p:nvPr/>
        </p:nvSpPr>
        <p:spPr>
          <a:xfrm>
            <a:off x="2870726" y="3685879"/>
            <a:ext cx="18884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</a:rPr>
              <a:t>お金</a:t>
            </a:r>
            <a:endParaRPr kumimoji="1" lang="ja-JP" altLang="en-US" sz="2000" dirty="0"/>
          </a:p>
        </p:txBody>
      </p:sp>
      <p:pic>
        <p:nvPicPr>
          <p:cNvPr id="8" name="録音されたサウンド">
            <a:hlinkClick r:id="" action="ppaction://media"/>
            <a:extLst>
              <a:ext uri="{FF2B5EF4-FFF2-40B4-BE49-F238E27FC236}">
                <a16:creationId xmlns:a16="http://schemas.microsoft.com/office/drawing/2014/main" id="{7DC474B2-7BAB-4313-AC82-523BD5FA65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4814" y="595091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522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158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51985F85-E660-4024-9E3E-F26C11B01FCD}"/>
              </a:ext>
            </a:extLst>
          </p:cNvPr>
          <p:cNvSpPr txBox="1"/>
          <p:nvPr/>
        </p:nvSpPr>
        <p:spPr>
          <a:xfrm>
            <a:off x="961699" y="795159"/>
            <a:ext cx="1026860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/>
              <a:t>投資って</a:t>
            </a:r>
            <a:r>
              <a:rPr lang="ja-JP" altLang="en-US" sz="3200" dirty="0"/>
              <a:t>何だろ</a:t>
            </a:r>
            <a:r>
              <a:rPr kumimoji="1" lang="ja-JP" altLang="en-US" sz="3200" dirty="0"/>
              <a:t>う？</a:t>
            </a:r>
            <a:endParaRPr kumimoji="1" lang="en-US" altLang="ja-JP" sz="3200" dirty="0"/>
          </a:p>
          <a:p>
            <a:endParaRPr kumimoji="1" lang="en-US" altLang="ja-JP" sz="2800" dirty="0"/>
          </a:p>
          <a:p>
            <a:endParaRPr kumimoji="1" lang="en-US" altLang="ja-JP" sz="2800" dirty="0"/>
          </a:p>
          <a:p>
            <a:r>
              <a:rPr kumimoji="1" lang="ja-JP" altLang="en-US" sz="2800" dirty="0"/>
              <a:t>投資と聞いて、思いつく言葉やイメージを書いてみましょう。</a:t>
            </a:r>
            <a:endParaRPr kumimoji="1" lang="en-US" altLang="ja-JP" sz="2800" dirty="0"/>
          </a:p>
          <a:p>
            <a:endParaRPr kumimoji="1" lang="ja-JP" altLang="en-US" sz="2800" dirty="0"/>
          </a:p>
        </p:txBody>
      </p:sp>
      <p:pic>
        <p:nvPicPr>
          <p:cNvPr id="1028" name="Picture 4" descr="お金に目がくらんだ人のイラスト（女性）">
            <a:extLst>
              <a:ext uri="{FF2B5EF4-FFF2-40B4-BE49-F238E27FC236}">
                <a16:creationId xmlns:a16="http://schemas.microsoft.com/office/drawing/2014/main" id="{3159D21D-143D-43C0-833F-8AE6887D51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471" y="2929545"/>
            <a:ext cx="2019087" cy="2019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太っ腹のイラスト">
            <a:extLst>
              <a:ext uri="{FF2B5EF4-FFF2-40B4-BE49-F238E27FC236}">
                <a16:creationId xmlns:a16="http://schemas.microsoft.com/office/drawing/2014/main" id="{8CB03582-38B4-4ECB-9E44-BFD64A4467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5064" y="4764060"/>
            <a:ext cx="2027393" cy="2027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お金持ち・成金のイラスト">
            <a:extLst>
              <a:ext uri="{FF2B5EF4-FFF2-40B4-BE49-F238E27FC236}">
                <a16:creationId xmlns:a16="http://schemas.microsoft.com/office/drawing/2014/main" id="{666FFD2A-8EE0-48BD-A1DA-AF223AAC9C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8282" y="3754517"/>
            <a:ext cx="4072134" cy="3154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投資に成功した人のイラスト">
            <a:extLst>
              <a:ext uri="{FF2B5EF4-FFF2-40B4-BE49-F238E27FC236}">
                <a16:creationId xmlns:a16="http://schemas.microsoft.com/office/drawing/2014/main" id="{00C87AD3-CD19-4607-A1BA-BDA021BE7C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3133" y="2698196"/>
            <a:ext cx="2193094" cy="2027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投資に失敗した人のイラスト">
            <a:extLst>
              <a:ext uri="{FF2B5EF4-FFF2-40B4-BE49-F238E27FC236}">
                <a16:creationId xmlns:a16="http://schemas.microsoft.com/office/drawing/2014/main" id="{06D65C75-9A02-48AA-AD42-2D4A29BA3C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8761" y="2744973"/>
            <a:ext cx="2454817" cy="2019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録音されたサウンド">
            <a:hlinkClick r:id="" action="ppaction://media"/>
            <a:extLst>
              <a:ext uri="{FF2B5EF4-FFF2-40B4-BE49-F238E27FC236}">
                <a16:creationId xmlns:a16="http://schemas.microsoft.com/office/drawing/2014/main" id="{88E25B0E-3887-4B2C-B1E4-B37E597DB0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26255" y="594749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114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3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C91C238A-48BA-49F2-8896-33EAFBD8B48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395" t="33216" r="51326" b="25968"/>
          <a:stretch/>
        </p:blipFill>
        <p:spPr>
          <a:xfrm>
            <a:off x="520453" y="279918"/>
            <a:ext cx="11151093" cy="5915608"/>
          </a:xfrm>
          <a:prstGeom prst="rect">
            <a:avLst/>
          </a:prstGeom>
        </p:spPr>
      </p:pic>
      <p:pic>
        <p:nvPicPr>
          <p:cNvPr id="3" name="録音されたサウンド">
            <a:hlinkClick r:id="" action="ppaction://media"/>
            <a:extLst>
              <a:ext uri="{FF2B5EF4-FFF2-40B4-BE49-F238E27FC236}">
                <a16:creationId xmlns:a16="http://schemas.microsoft.com/office/drawing/2014/main" id="{DEF750FA-BB21-4E78-952F-9965F075C1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0453" y="609071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523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1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83A54985-4DB9-4AA0-BBB4-18D5CA321A8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395" t="35267" r="51326" b="25968"/>
          <a:stretch/>
        </p:blipFill>
        <p:spPr>
          <a:xfrm>
            <a:off x="2362737" y="0"/>
            <a:ext cx="7000007" cy="3526863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340D8EB6-E049-48CE-B32C-E45E2CCEC0B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613" t="48543" r="51530" b="30108"/>
          <a:stretch/>
        </p:blipFill>
        <p:spPr>
          <a:xfrm>
            <a:off x="117167" y="3507342"/>
            <a:ext cx="11957665" cy="3350658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0856FB69-5267-45D3-BCE2-0E675BA0F870}"/>
              </a:ext>
            </a:extLst>
          </p:cNvPr>
          <p:cNvSpPr txBox="1"/>
          <p:nvPr/>
        </p:nvSpPr>
        <p:spPr>
          <a:xfrm>
            <a:off x="3561191" y="4171070"/>
            <a:ext cx="18884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</a:rPr>
              <a:t>債券</a:t>
            </a:r>
            <a:endParaRPr kumimoji="1" lang="ja-JP" altLang="en-US" sz="2000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C5A94576-A4F6-4D4E-A0E4-0C3A02347634}"/>
              </a:ext>
            </a:extLst>
          </p:cNvPr>
          <p:cNvSpPr txBox="1"/>
          <p:nvPr/>
        </p:nvSpPr>
        <p:spPr>
          <a:xfrm>
            <a:off x="7402036" y="5076887"/>
            <a:ext cx="18884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</a:rPr>
              <a:t>債券</a:t>
            </a:r>
            <a:endParaRPr kumimoji="1" lang="ja-JP" altLang="en-US" sz="2000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04639827-6FE5-413D-9F06-D95AE8591C27}"/>
              </a:ext>
            </a:extLst>
          </p:cNvPr>
          <p:cNvSpPr txBox="1"/>
          <p:nvPr/>
        </p:nvSpPr>
        <p:spPr>
          <a:xfrm>
            <a:off x="3287493" y="5076887"/>
            <a:ext cx="18884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</a:rPr>
              <a:t>債券</a:t>
            </a:r>
            <a:endParaRPr kumimoji="1" lang="ja-JP" altLang="en-US" sz="2000" dirty="0"/>
          </a:p>
        </p:txBody>
      </p:sp>
      <p:pic>
        <p:nvPicPr>
          <p:cNvPr id="7" name="録音されたサウンド">
            <a:hlinkClick r:id="" action="ppaction://media"/>
            <a:extLst>
              <a:ext uri="{FF2B5EF4-FFF2-40B4-BE49-F238E27FC236}">
                <a16:creationId xmlns:a16="http://schemas.microsoft.com/office/drawing/2014/main" id="{E0BD0208-F242-4B71-8228-F7D63C30C0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08908" y="286329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725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4031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/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A9799B85-340C-49C7-86B3-21E60D8A312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817" t="23129" r="52857" b="41512"/>
          <a:stretch/>
        </p:blipFill>
        <p:spPr>
          <a:xfrm>
            <a:off x="-131975" y="301844"/>
            <a:ext cx="12455950" cy="5994682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3BFF909-A576-4E07-91CB-EC44DCBC1715}"/>
              </a:ext>
            </a:extLst>
          </p:cNvPr>
          <p:cNvSpPr txBox="1"/>
          <p:nvPr/>
        </p:nvSpPr>
        <p:spPr>
          <a:xfrm>
            <a:off x="5839170" y="882438"/>
            <a:ext cx="18884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</a:rPr>
              <a:t>債券</a:t>
            </a:r>
            <a:endParaRPr kumimoji="1" lang="ja-JP" altLang="en-US" sz="2000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70932B7A-AB9B-4F9D-98E0-79B8083BC1AF}"/>
              </a:ext>
            </a:extLst>
          </p:cNvPr>
          <p:cNvSpPr txBox="1"/>
          <p:nvPr/>
        </p:nvSpPr>
        <p:spPr>
          <a:xfrm>
            <a:off x="5839170" y="4491912"/>
            <a:ext cx="18884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</a:rPr>
              <a:t>利子</a:t>
            </a:r>
            <a:endParaRPr kumimoji="1" lang="ja-JP" altLang="en-US" sz="2000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FD21EFF0-3A71-4567-A04B-343AB00C29AE}"/>
              </a:ext>
            </a:extLst>
          </p:cNvPr>
          <p:cNvSpPr txBox="1"/>
          <p:nvPr/>
        </p:nvSpPr>
        <p:spPr>
          <a:xfrm>
            <a:off x="1732391" y="5887576"/>
            <a:ext cx="18884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</a:rPr>
              <a:t>金利</a:t>
            </a:r>
            <a:endParaRPr kumimoji="1" lang="ja-JP" altLang="en-US" sz="2000" dirty="0"/>
          </a:p>
        </p:txBody>
      </p:sp>
      <p:pic>
        <p:nvPicPr>
          <p:cNvPr id="6" name="録音されたサウンド">
            <a:hlinkClick r:id="" action="ppaction://media"/>
            <a:extLst>
              <a:ext uri="{FF2B5EF4-FFF2-40B4-BE49-F238E27FC236}">
                <a16:creationId xmlns:a16="http://schemas.microsoft.com/office/drawing/2014/main" id="{3B10299F-BB18-4F79-9747-97117EE6C2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0956" y="517374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99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914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  <p:bldP spid="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F0B7C36A-C671-402B-A792-F1BA19DE606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00" t="25498" r="51710" b="47153"/>
          <a:stretch/>
        </p:blipFill>
        <p:spPr>
          <a:xfrm>
            <a:off x="0" y="1260734"/>
            <a:ext cx="12202588" cy="4336531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231EDA6C-9D53-469C-991B-EEB20FDDE86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187" t="25498" r="51710" b="52202"/>
          <a:stretch/>
        </p:blipFill>
        <p:spPr>
          <a:xfrm>
            <a:off x="5245768" y="1260734"/>
            <a:ext cx="5384693" cy="353585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3" name="インク 12">
                <a:extLst>
                  <a:ext uri="{FF2B5EF4-FFF2-40B4-BE49-F238E27FC236}">
                    <a16:creationId xmlns:a16="http://schemas.microsoft.com/office/drawing/2014/main" id="{34082DEE-9F19-4C5B-8511-EE7A7CD2CF23}"/>
                  </a:ext>
                </a:extLst>
              </p14:cNvPr>
              <p14:cNvContentPartPr/>
              <p14:nvPr/>
            </p14:nvContentPartPr>
            <p14:xfrm>
              <a:off x="10477491" y="647419"/>
              <a:ext cx="1284840" cy="3426480"/>
            </p14:xfrm>
          </p:contentPart>
        </mc:Choice>
        <mc:Fallback xmlns="">
          <p:pic>
            <p:nvPicPr>
              <p:cNvPr id="13" name="インク 12">
                <a:extLst>
                  <a:ext uri="{FF2B5EF4-FFF2-40B4-BE49-F238E27FC236}">
                    <a16:creationId xmlns:a16="http://schemas.microsoft.com/office/drawing/2014/main" id="{34082DEE-9F19-4C5B-8511-EE7A7CD2CF2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414491" y="584419"/>
                <a:ext cx="1410480" cy="355212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録音されたサウンド">
            <a:hlinkClick r:id="" action="ppaction://media"/>
            <a:extLst>
              <a:ext uri="{FF2B5EF4-FFF2-40B4-BE49-F238E27FC236}">
                <a16:creationId xmlns:a16="http://schemas.microsoft.com/office/drawing/2014/main" id="{1B417200-7610-4707-A067-418F367CF4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5757" y="596689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840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2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ユーザー定義 3">
      <a:majorFont>
        <a:latin typeface="UD Digi Kyokasho NK-B"/>
        <a:ea typeface="UD デジタル 教科書体 NK-B"/>
        <a:cs typeface=""/>
      </a:majorFont>
      <a:minorFont>
        <a:latin typeface="UD Digi Kyokasho NK-R"/>
        <a:ea typeface="UD デジタル 教科書体 NK-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8473</TotalTime>
  <Words>24</Words>
  <Application>Microsoft Office PowerPoint</Application>
  <PresentationFormat>ワイド画面</PresentationFormat>
  <Paragraphs>11</Paragraphs>
  <Slides>7</Slides>
  <Notes>0</Notes>
  <HiddenSlides>0</HiddenSlides>
  <MMClips>7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7</vt:i4>
      </vt:variant>
    </vt:vector>
  </HeadingPairs>
  <TitlesOfParts>
    <vt:vector size="13" baseType="lpstr">
      <vt:lpstr>UD Digi Kyokasho NK-B</vt:lpstr>
      <vt:lpstr>UD Digi Kyokasho NK-R</vt:lpstr>
      <vt:lpstr>UD デジタル 教科書体 NK-B</vt:lpstr>
      <vt:lpstr>UD デジタル 教科書体 NK-R</vt:lpstr>
      <vt:lpstr>Arial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「大人」になる準備できてる？</dc:title>
  <dc:creator>sae</dc:creator>
  <cp:lastModifiedBy>堀 千春</cp:lastModifiedBy>
  <cp:revision>99</cp:revision>
  <dcterms:created xsi:type="dcterms:W3CDTF">2021-11-09T18:01:55Z</dcterms:created>
  <dcterms:modified xsi:type="dcterms:W3CDTF">2022-04-13T06:42:28Z</dcterms:modified>
</cp:coreProperties>
</file>