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5" r:id="rId5"/>
    <p:sldId id="284" r:id="rId6"/>
    <p:sldId id="283" r:id="rId7"/>
    <p:sldId id="32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8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6" autoAdjust="0"/>
    <p:restoredTop sz="94660"/>
  </p:normalViewPr>
  <p:slideViewPr>
    <p:cSldViewPr snapToGrid="0">
      <p:cViewPr varScale="1">
        <p:scale>
          <a:sx n="81" d="100"/>
          <a:sy n="81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683584-2D2E-48E1-8225-EA5C710B4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A3F5FA-1F3E-4CE8-8342-35987A610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27D2B3-3EC5-4DEF-8B77-E861213D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62EF57-1653-4FD3-8366-964D60A0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CE8205-9135-4510-A3ED-DD44086A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84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82C52A-A583-4057-BE79-C41B4535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346A58-4D56-4BAF-B22C-F436F599C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28CCF9-A89A-4896-891D-7018E068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8E9C18-C240-4584-B8F7-424411F1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1EA709-B59B-48FF-9E37-C8CF16D9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90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8E000DC-BCBF-4106-AD15-A27B8D24D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A58604D-A7AA-4EE1-8030-17740848D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5F1392-BDB1-4684-A606-3D465A87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42CC83-12C9-43B9-937D-B02D53ADA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D18EC9-4B52-43BE-808F-AC19999E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12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A9630A-CC0E-430F-8F52-D10C04E5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2DF824-878F-4CBC-B048-F9C9D03A1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73176E-FAEA-4788-9435-903E6DA4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AF654F-C51D-40F6-8666-7F050CBA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CF334B-2E11-4E52-B6EC-C647CC14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84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6371C-7440-4372-8E1B-8B8E1F8A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5BCAB4-F504-41EE-92CB-E2D414BAB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F03A6E-45AA-4196-9A26-6A442E49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A0708E-202A-483A-B574-FBEFDF47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982599-FC22-42B0-80E9-4C79E0C9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43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BCF00A-19EA-47C7-8F1F-BD8E5E48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28F93E-5704-42C1-9130-9321908C9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EB7844-AD1D-4C9A-806B-92C9FBB14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217A4B-EF00-49C6-BDFF-B8E365C7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CB278B-1BEA-4EF0-BEAC-0DB46093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7CA56F1-0F06-44B3-805A-E07CF2D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65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ADFAB1-CA94-4D46-ADAC-F0C888FC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90F55E-5EB5-40FE-B3DF-7CE03A073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3ECF5C-6674-4F77-876B-A3273A439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8407809-EB64-4BC1-8311-084F314F9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CB57D8-EB0F-435E-8A6A-112E3676A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A8806C9-8F1B-47E2-8194-9D0322C7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E061C7-A362-4BD8-9FCA-1AF404C5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87B5F8C-3B15-4049-9C52-FD62EB66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42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E2832-C335-4622-B6FC-74C4F8E0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458EFF9-4B65-4607-B98B-C44B1882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CC23EB-B92A-49DC-BD3C-2944D5FB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E77557-021E-4156-8F92-B97E7146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21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F2033FD-9A6A-4724-B740-9B9DDC21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BFA00F4-CCAD-464D-8D43-7F649A19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AC7501-F631-4472-A088-456FCD35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407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A4D60-2C28-4EE5-B32F-D987EAE4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E47981-0B8C-4338-8200-4297E178D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9192A9-A447-4962-9292-B061C6292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AB6F2C-24A4-4E3F-8347-646D9DFC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451CC4-302C-47B7-954B-20D6056A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A2BAE5-4BEB-4D44-8D62-772CE4F8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98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812430-E905-4F59-BF11-7EB26279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2DD1093-676C-4990-A64F-B71D92A1B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66E0392-8EDD-4925-A1A9-47CBE7F05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2A45969-C58B-4AF8-8276-2297677E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0693B4-65C3-4CFB-A7BC-5614A5D2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F46A96-026E-4404-8644-BD345DF32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0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19B66DD-0F97-4B90-AFC5-3AB6A3C6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1A9164-1DCE-478B-B79E-09A45E006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5E0923-A11F-42BB-A265-F55DFD6D5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94974-4428-44CE-AC87-200D2993ED1F}" type="datetimeFigureOut">
              <a:rPr kumimoji="1" lang="ja-JP" altLang="en-US" smtClean="0"/>
              <a:t>2022/3/10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19E8FC-52AD-4A53-9F69-F9D132324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591431-7FDA-4A1D-A798-4E47D70EC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5BA4-DCCA-4E61-8391-3ECA3900F4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8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4A3BDAA-2755-4AAA-A0CC-1920AC564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4" t="35286" r="18484" b="41953"/>
          <a:stretch/>
        </p:blipFill>
        <p:spPr>
          <a:xfrm>
            <a:off x="1082131" y="2253672"/>
            <a:ext cx="10483539" cy="2124363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451E0C96-3A5B-4103-A15C-394B25224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768" y="58804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4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20E1F21-C516-427B-A756-3DE77DD58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4" t="16835" r="19015" b="14343"/>
          <a:stretch/>
        </p:blipFill>
        <p:spPr>
          <a:xfrm>
            <a:off x="1209964" y="641284"/>
            <a:ext cx="9605818" cy="5802096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83CD305A-AE16-4D59-A2F6-CD75B52584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049" y="59560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0C64BBF-5DCF-42A4-87C2-2E20E89626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17105" r="22272" b="13131"/>
          <a:stretch/>
        </p:blipFill>
        <p:spPr>
          <a:xfrm>
            <a:off x="1357746" y="295392"/>
            <a:ext cx="9476508" cy="6562608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70C13E93-F7B3-43BA-BABB-72220568A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311" y="59434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D402DB-FE14-40A4-A768-8887980916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21009" r="22576" b="8014"/>
          <a:stretch/>
        </p:blipFill>
        <p:spPr>
          <a:xfrm>
            <a:off x="1633715" y="179473"/>
            <a:ext cx="8924570" cy="6359872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65635290-C995-4A3E-AAD6-C1E6D3FCD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3139" y="59119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D3D949E-5B57-4309-B0A6-AE437C213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7105" r="25984" b="9495"/>
          <a:stretch/>
        </p:blipFill>
        <p:spPr>
          <a:xfrm>
            <a:off x="2262909" y="200199"/>
            <a:ext cx="7666181" cy="6457602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4B5F2006-54AF-45FB-8BF9-5C2FA13EFE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028" y="5833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4455C64-6909-4F69-B757-AD1F396553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15084" r="29848" b="8013"/>
          <a:stretch/>
        </p:blipFill>
        <p:spPr>
          <a:xfrm>
            <a:off x="2687782" y="166475"/>
            <a:ext cx="6234545" cy="6568128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4C7011DA-2FC5-424F-AF1B-D61F33B1D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795" y="58331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179625-F062-4520-B0E7-4CD011028A48}"/>
              </a:ext>
            </a:extLst>
          </p:cNvPr>
          <p:cNvSpPr txBox="1"/>
          <p:nvPr/>
        </p:nvSpPr>
        <p:spPr>
          <a:xfrm>
            <a:off x="489285" y="320842"/>
            <a:ext cx="5374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授業のまとめと感想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38D455B-D7BA-4306-A6C0-E56D8B79A7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1" t="27602" r="51368" b="15789"/>
          <a:stretch/>
        </p:blipFill>
        <p:spPr>
          <a:xfrm>
            <a:off x="2003515" y="905617"/>
            <a:ext cx="8184969" cy="5751857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7A6FF4FF-C1F8-46DF-99BD-E3A062246A58}"/>
              </a:ext>
            </a:extLst>
          </p:cNvPr>
          <p:cNvSpPr/>
          <p:nvPr/>
        </p:nvSpPr>
        <p:spPr>
          <a:xfrm>
            <a:off x="2051642" y="3505193"/>
            <a:ext cx="890337" cy="46522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0A6DDC49-7E4C-4A1A-9E04-AB1FC5CD4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037" y="60497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UD Digi Kyokasho NK-B"/>
        <a:ea typeface="UD デジタル 教科書体 NK-B"/>
        <a:cs typeface=""/>
      </a:majorFont>
      <a:minorFont>
        <a:latin typeface="UD Digi Kyokasho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8372</TotalTime>
  <Words>5</Words>
  <Application>Microsoft Office PowerPoint</Application>
  <PresentationFormat>ワイド画面</PresentationFormat>
  <Paragraphs>1</Paragraphs>
  <Slides>7</Slides>
  <Notes>0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UD Digi Kyokasho NK-B</vt:lpstr>
      <vt:lpstr>UD Digi Kyokasho NK-R</vt:lpstr>
      <vt:lpstr>UD デジタル 教科書体 NK-B</vt:lpstr>
      <vt:lpstr>UD デジタル 教科書体 NK-R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「大人」になる準備できてる？</dc:title>
  <dc:creator>sae</dc:creator>
  <cp:lastModifiedBy>堀 千春</cp:lastModifiedBy>
  <cp:revision>97</cp:revision>
  <dcterms:created xsi:type="dcterms:W3CDTF">2021-11-09T18:01:55Z</dcterms:created>
  <dcterms:modified xsi:type="dcterms:W3CDTF">2022-03-09T15:32:43Z</dcterms:modified>
</cp:coreProperties>
</file>