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57" r:id="rId4"/>
    <p:sldId id="258" r:id="rId5"/>
    <p:sldId id="267" r:id="rId6"/>
    <p:sldId id="266" r:id="rId7"/>
    <p:sldId id="261" r:id="rId8"/>
    <p:sldId id="262"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5048" autoAdjust="0"/>
  </p:normalViewPr>
  <p:slideViewPr>
    <p:cSldViewPr snapToGrid="0">
      <p:cViewPr varScale="1">
        <p:scale>
          <a:sx n="60" d="100"/>
          <a:sy n="60" d="100"/>
        </p:scale>
        <p:origin x="10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増田 侑奈" userId="db0807ede88a59a4" providerId="LiveId" clId="{2453618E-4FFE-41BA-BA3D-089318C9C41A}"/>
    <pc:docChg chg="undo custSel addSld delSld modSld sldOrd">
      <pc:chgData name="増田 侑奈" userId="db0807ede88a59a4" providerId="LiveId" clId="{2453618E-4FFE-41BA-BA3D-089318C9C41A}" dt="2022-02-24T03:16:37.245" v="3487"/>
      <pc:docMkLst>
        <pc:docMk/>
      </pc:docMkLst>
      <pc:sldChg chg="addSp delSp modSp mod modNotesTx">
        <pc:chgData name="増田 侑奈" userId="db0807ede88a59a4" providerId="LiveId" clId="{2453618E-4FFE-41BA-BA3D-089318C9C41A}" dt="2022-02-24T03:16:37.245" v="3487"/>
        <pc:sldMkLst>
          <pc:docMk/>
          <pc:sldMk cId="4059389476" sldId="256"/>
        </pc:sldMkLst>
        <pc:spChg chg="mod">
          <ac:chgData name="増田 侑奈" userId="db0807ede88a59a4" providerId="LiveId" clId="{2453618E-4FFE-41BA-BA3D-089318C9C41A}" dt="2021-08-07T12:35:55.247" v="2934" actId="1076"/>
          <ac:spMkLst>
            <pc:docMk/>
            <pc:sldMk cId="4059389476" sldId="256"/>
            <ac:spMk id="2" creationId="{375AC361-3225-41D5-B85A-D7CB09064EDA}"/>
          </ac:spMkLst>
        </pc:spChg>
        <pc:spChg chg="mod">
          <ac:chgData name="増田 侑奈" userId="db0807ede88a59a4" providerId="LiveId" clId="{2453618E-4FFE-41BA-BA3D-089318C9C41A}" dt="2022-02-24T03:16:37.245" v="3487"/>
          <ac:spMkLst>
            <pc:docMk/>
            <pc:sldMk cId="4059389476" sldId="256"/>
            <ac:spMk id="3" creationId="{A6D0C1EC-06F8-4F9A-B04C-C4ADCA9814B0}"/>
          </ac:spMkLst>
        </pc:spChg>
        <pc:spChg chg="add del">
          <ac:chgData name="増田 侑奈" userId="db0807ede88a59a4" providerId="LiveId" clId="{2453618E-4FFE-41BA-BA3D-089318C9C41A}" dt="2022-02-16T06:30:35.829" v="3427" actId="478"/>
          <ac:spMkLst>
            <pc:docMk/>
            <pc:sldMk cId="4059389476" sldId="256"/>
            <ac:spMk id="6" creationId="{31EC7833-4A03-4D02-87CE-7709C3320379}"/>
          </ac:spMkLst>
        </pc:spChg>
        <pc:picChg chg="mod">
          <ac:chgData name="増田 侑奈" userId="db0807ede88a59a4" providerId="LiveId" clId="{2453618E-4FFE-41BA-BA3D-089318C9C41A}" dt="2021-08-07T12:36:07.295" v="2936" actId="1076"/>
          <ac:picMkLst>
            <pc:docMk/>
            <pc:sldMk cId="4059389476" sldId="256"/>
            <ac:picMk id="4" creationId="{3378BB4F-E023-4F84-9A11-6D8EA7C6BB15}"/>
          </ac:picMkLst>
        </pc:picChg>
      </pc:sldChg>
      <pc:sldChg chg="addSp delSp modSp mod ord delAnim modAnim modNotesTx">
        <pc:chgData name="増田 侑奈" userId="db0807ede88a59a4" providerId="LiveId" clId="{2453618E-4FFE-41BA-BA3D-089318C9C41A}" dt="2022-02-16T06:34:21.827" v="3431"/>
        <pc:sldMkLst>
          <pc:docMk/>
          <pc:sldMk cId="3208561591" sldId="257"/>
        </pc:sldMkLst>
        <pc:spChg chg="mod">
          <ac:chgData name="増田 侑奈" userId="db0807ede88a59a4" providerId="LiveId" clId="{2453618E-4FFE-41BA-BA3D-089318C9C41A}" dt="2021-08-07T12:36:54.214" v="2940" actId="2711"/>
          <ac:spMkLst>
            <pc:docMk/>
            <pc:sldMk cId="3208561591" sldId="257"/>
            <ac:spMk id="2" creationId="{60844AF9-CA73-4C34-9AF4-7BC905E6098A}"/>
          </ac:spMkLst>
        </pc:spChg>
        <pc:spChg chg="mod">
          <ac:chgData name="増田 侑奈" userId="db0807ede88a59a4" providerId="LiveId" clId="{2453618E-4FFE-41BA-BA3D-089318C9C41A}" dt="2022-02-16T05:52:16.014" v="3087" actId="14100"/>
          <ac:spMkLst>
            <pc:docMk/>
            <pc:sldMk cId="3208561591" sldId="257"/>
            <ac:spMk id="3" creationId="{0F7A936A-1150-4AFF-8663-82BE3BB222A4}"/>
          </ac:spMkLst>
        </pc:spChg>
        <pc:spChg chg="add mod">
          <ac:chgData name="増田 侑奈" userId="db0807ede88a59a4" providerId="LiveId" clId="{2453618E-4FFE-41BA-BA3D-089318C9C41A}" dt="2022-02-16T05:45:33.950" v="3038" actId="1076"/>
          <ac:spMkLst>
            <pc:docMk/>
            <pc:sldMk cId="3208561591" sldId="257"/>
            <ac:spMk id="8" creationId="{B16AAC00-8032-4248-91D2-F6693732DE9A}"/>
          </ac:spMkLst>
        </pc:spChg>
        <pc:spChg chg="add mod">
          <ac:chgData name="増田 侑奈" userId="db0807ede88a59a4" providerId="LiveId" clId="{2453618E-4FFE-41BA-BA3D-089318C9C41A}" dt="2022-02-16T06:12:34.025" v="3425" actId="1076"/>
          <ac:spMkLst>
            <pc:docMk/>
            <pc:sldMk cId="3208561591" sldId="257"/>
            <ac:spMk id="26" creationId="{ACC0D5B6-3422-43E7-B36C-213EE32F2067}"/>
          </ac:spMkLst>
        </pc:spChg>
        <pc:spChg chg="add mod">
          <ac:chgData name="増田 侑奈" userId="db0807ede88a59a4" providerId="LiveId" clId="{2453618E-4FFE-41BA-BA3D-089318C9C41A}" dt="2022-02-16T06:12:05.693" v="3379" actId="1076"/>
          <ac:spMkLst>
            <pc:docMk/>
            <pc:sldMk cId="3208561591" sldId="257"/>
            <ac:spMk id="27" creationId="{B42428D8-501D-4A90-84E6-84697A3B9089}"/>
          </ac:spMkLst>
        </pc:spChg>
        <pc:spChg chg="add mod">
          <ac:chgData name="増田 侑奈" userId="db0807ede88a59a4" providerId="LiveId" clId="{2453618E-4FFE-41BA-BA3D-089318C9C41A}" dt="2022-02-16T06:11:46.870" v="3358" actId="1076"/>
          <ac:spMkLst>
            <pc:docMk/>
            <pc:sldMk cId="3208561591" sldId="257"/>
            <ac:spMk id="28" creationId="{46ECC384-0C76-4C6D-8CFB-42EA0051031A}"/>
          </ac:spMkLst>
        </pc:spChg>
        <pc:spChg chg="add mod">
          <ac:chgData name="増田 侑奈" userId="db0807ede88a59a4" providerId="LiveId" clId="{2453618E-4FFE-41BA-BA3D-089318C9C41A}" dt="2022-02-16T05:55:07.435" v="3174" actId="1076"/>
          <ac:spMkLst>
            <pc:docMk/>
            <pc:sldMk cId="3208561591" sldId="257"/>
            <ac:spMk id="29" creationId="{141E2C7E-8357-446E-90F1-5912C811E1FA}"/>
          </ac:spMkLst>
        </pc:spChg>
        <pc:spChg chg="add mod">
          <ac:chgData name="増田 侑奈" userId="db0807ede88a59a4" providerId="LiveId" clId="{2453618E-4FFE-41BA-BA3D-089318C9C41A}" dt="2022-02-16T06:10:32.243" v="3335" actId="1076"/>
          <ac:spMkLst>
            <pc:docMk/>
            <pc:sldMk cId="3208561591" sldId="257"/>
            <ac:spMk id="30" creationId="{36400D00-D0EE-4C2B-A4A3-BD315E2E5843}"/>
          </ac:spMkLst>
        </pc:spChg>
        <pc:spChg chg="add mod">
          <ac:chgData name="増田 侑奈" userId="db0807ede88a59a4" providerId="LiveId" clId="{2453618E-4FFE-41BA-BA3D-089318C9C41A}" dt="2022-02-16T06:09:52.857" v="3302" actId="1076"/>
          <ac:spMkLst>
            <pc:docMk/>
            <pc:sldMk cId="3208561591" sldId="257"/>
            <ac:spMk id="31" creationId="{D28E84BD-FB58-4662-9F1E-5E82DB416C7C}"/>
          </ac:spMkLst>
        </pc:spChg>
        <pc:spChg chg="add mod">
          <ac:chgData name="増田 侑奈" userId="db0807ede88a59a4" providerId="LiveId" clId="{2453618E-4FFE-41BA-BA3D-089318C9C41A}" dt="2022-02-16T05:53:25.592" v="3129" actId="1076"/>
          <ac:spMkLst>
            <pc:docMk/>
            <pc:sldMk cId="3208561591" sldId="257"/>
            <ac:spMk id="32" creationId="{341773DF-9262-4623-AF54-FDAAE010B7CC}"/>
          </ac:spMkLst>
        </pc:spChg>
        <pc:spChg chg="add mod">
          <ac:chgData name="増田 侑奈" userId="db0807ede88a59a4" providerId="LiveId" clId="{2453618E-4FFE-41BA-BA3D-089318C9C41A}" dt="2022-02-16T05:50:35.958" v="3070" actId="1076"/>
          <ac:spMkLst>
            <pc:docMk/>
            <pc:sldMk cId="3208561591" sldId="257"/>
            <ac:spMk id="33" creationId="{B1141816-1ABA-4E17-9CC7-9B29C24AE8AF}"/>
          </ac:spMkLst>
        </pc:spChg>
        <pc:spChg chg="add mod">
          <ac:chgData name="増田 侑奈" userId="db0807ede88a59a4" providerId="LiveId" clId="{2453618E-4FFE-41BA-BA3D-089318C9C41A}" dt="2022-02-16T06:02:33.720" v="3229" actId="1076"/>
          <ac:spMkLst>
            <pc:docMk/>
            <pc:sldMk cId="3208561591" sldId="257"/>
            <ac:spMk id="34" creationId="{44DB2AA2-D6AA-47B0-A9B0-3E4485EB56D5}"/>
          </ac:spMkLst>
        </pc:spChg>
        <pc:spChg chg="add mod">
          <ac:chgData name="増田 侑奈" userId="db0807ede88a59a4" providerId="LiveId" clId="{2453618E-4FFE-41BA-BA3D-089318C9C41A}" dt="2022-02-16T06:08:44.578" v="3281" actId="1076"/>
          <ac:spMkLst>
            <pc:docMk/>
            <pc:sldMk cId="3208561591" sldId="257"/>
            <ac:spMk id="35" creationId="{A9B15C98-5B59-431C-8472-53D63D055541}"/>
          </ac:spMkLst>
        </pc:spChg>
        <pc:spChg chg="add del mod">
          <ac:chgData name="増田 侑奈" userId="db0807ede88a59a4" providerId="LiveId" clId="{2453618E-4FFE-41BA-BA3D-089318C9C41A}" dt="2022-02-16T05:51:09.381" v="3073" actId="478"/>
          <ac:spMkLst>
            <pc:docMk/>
            <pc:sldMk cId="3208561591" sldId="257"/>
            <ac:spMk id="36" creationId="{8C8569B9-E4DA-48F2-95EE-2DE5B545503D}"/>
          </ac:spMkLst>
        </pc:spChg>
        <pc:spChg chg="add del mod">
          <ac:chgData name="増田 侑奈" userId="db0807ede88a59a4" providerId="LiveId" clId="{2453618E-4FFE-41BA-BA3D-089318C9C41A}" dt="2022-02-16T05:51:09.381" v="3073" actId="478"/>
          <ac:spMkLst>
            <pc:docMk/>
            <pc:sldMk cId="3208561591" sldId="257"/>
            <ac:spMk id="37" creationId="{58F4F97A-1E7F-4703-BEDA-B03359E0E56F}"/>
          </ac:spMkLst>
        </pc:spChg>
        <pc:spChg chg="add del mod">
          <ac:chgData name="増田 侑奈" userId="db0807ede88a59a4" providerId="LiveId" clId="{2453618E-4FFE-41BA-BA3D-089318C9C41A}" dt="2022-02-16T05:51:09.381" v="3073" actId="478"/>
          <ac:spMkLst>
            <pc:docMk/>
            <pc:sldMk cId="3208561591" sldId="257"/>
            <ac:spMk id="38" creationId="{BDB5BE96-C86C-4D7B-89B4-32F534943DF7}"/>
          </ac:spMkLst>
        </pc:spChg>
        <pc:spChg chg="add del mod">
          <ac:chgData name="増田 侑奈" userId="db0807ede88a59a4" providerId="LiveId" clId="{2453618E-4FFE-41BA-BA3D-089318C9C41A}" dt="2022-02-16T05:51:09.381" v="3073" actId="478"/>
          <ac:spMkLst>
            <pc:docMk/>
            <pc:sldMk cId="3208561591" sldId="257"/>
            <ac:spMk id="39" creationId="{F096A268-E178-4719-93ED-4AF653521254}"/>
          </ac:spMkLst>
        </pc:spChg>
        <pc:spChg chg="add del mod">
          <ac:chgData name="増田 侑奈" userId="db0807ede88a59a4" providerId="LiveId" clId="{2453618E-4FFE-41BA-BA3D-089318C9C41A}" dt="2022-02-16T05:51:09.381" v="3073" actId="478"/>
          <ac:spMkLst>
            <pc:docMk/>
            <pc:sldMk cId="3208561591" sldId="257"/>
            <ac:spMk id="40" creationId="{6318F732-1394-42AC-ABA3-67DF0F62D6A3}"/>
          </ac:spMkLst>
        </pc:spChg>
        <pc:spChg chg="add del mod">
          <ac:chgData name="増田 侑奈" userId="db0807ede88a59a4" providerId="LiveId" clId="{2453618E-4FFE-41BA-BA3D-089318C9C41A}" dt="2022-02-16T05:51:09.381" v="3073" actId="478"/>
          <ac:spMkLst>
            <pc:docMk/>
            <pc:sldMk cId="3208561591" sldId="257"/>
            <ac:spMk id="41" creationId="{B3C5C5EC-8097-4355-9BA5-8693EACBF286}"/>
          </ac:spMkLst>
        </pc:spChg>
        <pc:spChg chg="add del mod">
          <ac:chgData name="増田 侑奈" userId="db0807ede88a59a4" providerId="LiveId" clId="{2453618E-4FFE-41BA-BA3D-089318C9C41A}" dt="2022-02-16T05:51:09.381" v="3073" actId="478"/>
          <ac:spMkLst>
            <pc:docMk/>
            <pc:sldMk cId="3208561591" sldId="257"/>
            <ac:spMk id="42" creationId="{F0B49421-8F1B-4E1B-B7D8-CE98DEC7415A}"/>
          </ac:spMkLst>
        </pc:spChg>
        <pc:spChg chg="add del mod">
          <ac:chgData name="増田 侑奈" userId="db0807ede88a59a4" providerId="LiveId" clId="{2453618E-4FFE-41BA-BA3D-089318C9C41A}" dt="2022-02-16T05:51:15.380" v="3074" actId="478"/>
          <ac:spMkLst>
            <pc:docMk/>
            <pc:sldMk cId="3208561591" sldId="257"/>
            <ac:spMk id="43" creationId="{EBD93AB6-0051-4E5C-964D-EA90650F90C7}"/>
          </ac:spMkLst>
        </pc:spChg>
        <pc:spChg chg="add del mod">
          <ac:chgData name="増田 侑奈" userId="db0807ede88a59a4" providerId="LiveId" clId="{2453618E-4FFE-41BA-BA3D-089318C9C41A}" dt="2022-02-16T05:51:15.380" v="3074" actId="478"/>
          <ac:spMkLst>
            <pc:docMk/>
            <pc:sldMk cId="3208561591" sldId="257"/>
            <ac:spMk id="44" creationId="{E91890D5-AE2B-4E19-9E20-AFBA6D8B0717}"/>
          </ac:spMkLst>
        </pc:spChg>
        <pc:spChg chg="add mod">
          <ac:chgData name="増田 侑奈" userId="db0807ede88a59a4" providerId="LiveId" clId="{2453618E-4FFE-41BA-BA3D-089318C9C41A}" dt="2022-02-16T05:50:49.555" v="3072" actId="1076"/>
          <ac:spMkLst>
            <pc:docMk/>
            <pc:sldMk cId="3208561591" sldId="257"/>
            <ac:spMk id="45" creationId="{C448FC05-20E6-4D71-8BB4-8492E58F5FA9}"/>
          </ac:spMkLst>
        </pc:spChg>
        <pc:spChg chg="add mod">
          <ac:chgData name="増田 侑奈" userId="db0807ede88a59a4" providerId="LiveId" clId="{2453618E-4FFE-41BA-BA3D-089318C9C41A}" dt="2022-02-16T05:53:03.336" v="3103" actId="1076"/>
          <ac:spMkLst>
            <pc:docMk/>
            <pc:sldMk cId="3208561591" sldId="257"/>
            <ac:spMk id="46" creationId="{52BE1B8B-BAF6-45F4-9B40-91EB4FBB425C}"/>
          </ac:spMkLst>
        </pc:spChg>
        <pc:spChg chg="add mod">
          <ac:chgData name="増田 侑奈" userId="db0807ede88a59a4" providerId="LiveId" clId="{2453618E-4FFE-41BA-BA3D-089318C9C41A}" dt="2022-02-16T06:07:34.061" v="3253" actId="1076"/>
          <ac:spMkLst>
            <pc:docMk/>
            <pc:sldMk cId="3208561591" sldId="257"/>
            <ac:spMk id="47" creationId="{CC600B8D-9BE8-44E8-A350-F1BCF9034FC4}"/>
          </ac:spMkLst>
        </pc:spChg>
        <pc:spChg chg="add mod">
          <ac:chgData name="増田 侑奈" userId="db0807ede88a59a4" providerId="LiveId" clId="{2453618E-4FFE-41BA-BA3D-089318C9C41A}" dt="2022-02-16T06:07:59.689" v="3254" actId="1076"/>
          <ac:spMkLst>
            <pc:docMk/>
            <pc:sldMk cId="3208561591" sldId="257"/>
            <ac:spMk id="48" creationId="{329D8148-560E-40A0-8B12-CA3F252EBF14}"/>
          </ac:spMkLst>
        </pc:spChg>
        <pc:spChg chg="add mod">
          <ac:chgData name="増田 侑奈" userId="db0807ede88a59a4" providerId="LiveId" clId="{2453618E-4FFE-41BA-BA3D-089318C9C41A}" dt="2022-02-16T06:06:02.822" v="3246" actId="1076"/>
          <ac:spMkLst>
            <pc:docMk/>
            <pc:sldMk cId="3208561591" sldId="257"/>
            <ac:spMk id="49" creationId="{38767005-3468-43DE-9355-4F017C1308BE}"/>
          </ac:spMkLst>
        </pc:spChg>
        <pc:spChg chg="add mod">
          <ac:chgData name="増田 侑奈" userId="db0807ede88a59a4" providerId="LiveId" clId="{2453618E-4FFE-41BA-BA3D-089318C9C41A}" dt="2022-02-16T05:54:40.491" v="3140" actId="1076"/>
          <ac:spMkLst>
            <pc:docMk/>
            <pc:sldMk cId="3208561591" sldId="257"/>
            <ac:spMk id="50" creationId="{5A161178-9094-4212-8F0E-F5C479014E26}"/>
          </ac:spMkLst>
        </pc:spChg>
        <pc:spChg chg="add mod">
          <ac:chgData name="増田 侑奈" userId="db0807ede88a59a4" providerId="LiveId" clId="{2453618E-4FFE-41BA-BA3D-089318C9C41A}" dt="2022-02-16T06:05:55.477" v="3245" actId="1076"/>
          <ac:spMkLst>
            <pc:docMk/>
            <pc:sldMk cId="3208561591" sldId="257"/>
            <ac:spMk id="51" creationId="{0D05A6BA-2CE1-423D-A65B-34DFBEFFD750}"/>
          </ac:spMkLst>
        </pc:spChg>
        <pc:spChg chg="add mod">
          <ac:chgData name="増田 侑奈" userId="db0807ede88a59a4" providerId="LiveId" clId="{2453618E-4FFE-41BA-BA3D-089318C9C41A}" dt="2022-02-16T06:05:33.893" v="3242" actId="1076"/>
          <ac:spMkLst>
            <pc:docMk/>
            <pc:sldMk cId="3208561591" sldId="257"/>
            <ac:spMk id="52" creationId="{887F48F3-E40E-4175-AA62-182C6BF45704}"/>
          </ac:spMkLst>
        </pc:spChg>
        <pc:spChg chg="add mod">
          <ac:chgData name="増田 侑奈" userId="db0807ede88a59a4" providerId="LiveId" clId="{2453618E-4FFE-41BA-BA3D-089318C9C41A}" dt="2022-02-16T06:05:32.438" v="3241" actId="1076"/>
          <ac:spMkLst>
            <pc:docMk/>
            <pc:sldMk cId="3208561591" sldId="257"/>
            <ac:spMk id="53" creationId="{A156CC5A-9398-4FDA-BEF8-C58D1AC706A6}"/>
          </ac:spMkLst>
        </pc:spChg>
        <pc:spChg chg="add mod">
          <ac:chgData name="増田 侑奈" userId="db0807ede88a59a4" providerId="LiveId" clId="{2453618E-4FFE-41BA-BA3D-089318C9C41A}" dt="2022-02-16T06:01:58.057" v="3211" actId="1076"/>
          <ac:spMkLst>
            <pc:docMk/>
            <pc:sldMk cId="3208561591" sldId="257"/>
            <ac:spMk id="54" creationId="{23BB80E8-6E1A-4749-B813-4EA1FCFA41D2}"/>
          </ac:spMkLst>
        </pc:spChg>
        <pc:picChg chg="del">
          <ac:chgData name="増田 侑奈" userId="db0807ede88a59a4" providerId="LiveId" clId="{2453618E-4FFE-41BA-BA3D-089318C9C41A}" dt="2021-07-27T09:31:56.866" v="2925" actId="478"/>
          <ac:picMkLst>
            <pc:docMk/>
            <pc:sldMk cId="3208561591" sldId="257"/>
            <ac:picMk id="4" creationId="{72F52941-F64A-4F4C-9213-9786C6220E25}"/>
          </ac:picMkLst>
        </pc:picChg>
        <pc:picChg chg="del mod">
          <ac:chgData name="増田 侑奈" userId="db0807ede88a59a4" providerId="LiveId" clId="{2453618E-4FFE-41BA-BA3D-089318C9C41A}" dt="2022-02-16T05:29:52.311" v="2960" actId="478"/>
          <ac:picMkLst>
            <pc:docMk/>
            <pc:sldMk cId="3208561591" sldId="257"/>
            <ac:picMk id="5" creationId="{2215D4E2-CBAB-4157-B222-1FFEDBF6A9B0}"/>
          </ac:picMkLst>
        </pc:picChg>
        <pc:picChg chg="mod">
          <ac:chgData name="増田 侑奈" userId="db0807ede88a59a4" providerId="LiveId" clId="{2453618E-4FFE-41BA-BA3D-089318C9C41A}" dt="2021-08-07T12:37:25.871" v="2944" actId="1076"/>
          <ac:picMkLst>
            <pc:docMk/>
            <pc:sldMk cId="3208561591" sldId="257"/>
            <ac:picMk id="6" creationId="{469751C0-76AE-4297-BB5B-355AE43796AE}"/>
          </ac:picMkLst>
        </pc:picChg>
        <pc:cxnChg chg="add mod">
          <ac:chgData name="増田 侑奈" userId="db0807ede88a59a4" providerId="LiveId" clId="{2453618E-4FFE-41BA-BA3D-089318C9C41A}" dt="2022-02-16T05:45:30.704" v="3037" actId="1076"/>
          <ac:cxnSpMkLst>
            <pc:docMk/>
            <pc:sldMk cId="3208561591" sldId="257"/>
            <ac:cxnSpMk id="7" creationId="{C9A2E87B-531A-4B9A-8949-820EBB93CC34}"/>
          </ac:cxnSpMkLst>
        </pc:cxnChg>
        <pc:cxnChg chg="add del mod">
          <ac:chgData name="増田 侑奈" userId="db0807ede88a59a4" providerId="LiveId" clId="{2453618E-4FFE-41BA-BA3D-089318C9C41A}" dt="2022-02-16T05:37:53.187" v="2980" actId="478"/>
          <ac:cxnSpMkLst>
            <pc:docMk/>
            <pc:sldMk cId="3208561591" sldId="257"/>
            <ac:cxnSpMk id="10" creationId="{A026C549-6EB7-428B-8281-F1671B729C03}"/>
          </ac:cxnSpMkLst>
        </pc:cxnChg>
        <pc:cxnChg chg="add mod">
          <ac:chgData name="増田 侑奈" userId="db0807ede88a59a4" providerId="LiveId" clId="{2453618E-4FFE-41BA-BA3D-089318C9C41A}" dt="2022-02-16T05:52:44.128" v="3092" actId="1076"/>
          <ac:cxnSpMkLst>
            <pc:docMk/>
            <pc:sldMk cId="3208561591" sldId="257"/>
            <ac:cxnSpMk id="14" creationId="{A31BF150-D6C3-4D70-9443-98048C9F1FDD}"/>
          </ac:cxnSpMkLst>
        </pc:cxnChg>
        <pc:cxnChg chg="add mod">
          <ac:chgData name="増田 侑奈" userId="db0807ede88a59a4" providerId="LiveId" clId="{2453618E-4FFE-41BA-BA3D-089318C9C41A}" dt="2022-02-16T05:54:08.224" v="3134" actId="1076"/>
          <ac:cxnSpMkLst>
            <pc:docMk/>
            <pc:sldMk cId="3208561591" sldId="257"/>
            <ac:cxnSpMk id="16" creationId="{59DDC1C0-71E3-48BF-9DE9-7331EB11A600}"/>
          </ac:cxnSpMkLst>
        </pc:cxnChg>
        <pc:cxnChg chg="add mod">
          <ac:chgData name="増田 侑奈" userId="db0807ede88a59a4" providerId="LiveId" clId="{2453618E-4FFE-41BA-BA3D-089318C9C41A}" dt="2022-02-16T06:01:50.080" v="3210" actId="1076"/>
          <ac:cxnSpMkLst>
            <pc:docMk/>
            <pc:sldMk cId="3208561591" sldId="257"/>
            <ac:cxnSpMk id="17" creationId="{95CF70B4-2E46-4BDA-A3FC-0FC599140ACC}"/>
          </ac:cxnSpMkLst>
        </pc:cxnChg>
        <pc:cxnChg chg="add mod">
          <ac:chgData name="増田 侑奈" userId="db0807ede88a59a4" providerId="LiveId" clId="{2453618E-4FFE-41BA-BA3D-089318C9C41A}" dt="2022-02-16T06:06:55.403" v="3251" actId="1076"/>
          <ac:cxnSpMkLst>
            <pc:docMk/>
            <pc:sldMk cId="3208561591" sldId="257"/>
            <ac:cxnSpMk id="18" creationId="{A9D94732-35E7-4CF6-AC39-5D2D7734B251}"/>
          </ac:cxnSpMkLst>
        </pc:cxnChg>
        <pc:cxnChg chg="add mod">
          <ac:chgData name="増田 侑奈" userId="db0807ede88a59a4" providerId="LiveId" clId="{2453618E-4FFE-41BA-BA3D-089318C9C41A}" dt="2022-02-16T06:06:52.386" v="3250" actId="1076"/>
          <ac:cxnSpMkLst>
            <pc:docMk/>
            <pc:sldMk cId="3208561591" sldId="257"/>
            <ac:cxnSpMk id="19" creationId="{BA750384-9F1B-4BB7-8DA6-FF636BC5AD74}"/>
          </ac:cxnSpMkLst>
        </pc:cxnChg>
        <pc:cxnChg chg="add mod">
          <ac:chgData name="増田 侑奈" userId="db0807ede88a59a4" providerId="LiveId" clId="{2453618E-4FFE-41BA-BA3D-089318C9C41A}" dt="2022-02-16T06:04:07.804" v="3234" actId="1076"/>
          <ac:cxnSpMkLst>
            <pc:docMk/>
            <pc:sldMk cId="3208561591" sldId="257"/>
            <ac:cxnSpMk id="20" creationId="{AA2197A3-E2AC-47E0-A823-5E1780266AF8}"/>
          </ac:cxnSpMkLst>
        </pc:cxnChg>
        <pc:cxnChg chg="add mod">
          <ac:chgData name="増田 侑奈" userId="db0807ede88a59a4" providerId="LiveId" clId="{2453618E-4FFE-41BA-BA3D-089318C9C41A}" dt="2022-02-16T06:05:43.939" v="3244" actId="1076"/>
          <ac:cxnSpMkLst>
            <pc:docMk/>
            <pc:sldMk cId="3208561591" sldId="257"/>
            <ac:cxnSpMk id="21" creationId="{C7606231-58AE-426D-BE65-51755F39668D}"/>
          </ac:cxnSpMkLst>
        </pc:cxnChg>
        <pc:cxnChg chg="add mod">
          <ac:chgData name="増田 侑奈" userId="db0807ede88a59a4" providerId="LiveId" clId="{2453618E-4FFE-41BA-BA3D-089318C9C41A}" dt="2022-02-16T06:05:24.061" v="3239" actId="1076"/>
          <ac:cxnSpMkLst>
            <pc:docMk/>
            <pc:sldMk cId="3208561591" sldId="257"/>
            <ac:cxnSpMk id="22" creationId="{B53A3C6B-CA76-440D-BF0B-B8E18CD8FB2D}"/>
          </ac:cxnSpMkLst>
        </pc:cxnChg>
        <pc:cxnChg chg="add mod">
          <ac:chgData name="増田 侑奈" userId="db0807ede88a59a4" providerId="LiveId" clId="{2453618E-4FFE-41BA-BA3D-089318C9C41A}" dt="2022-02-16T05:50:28.008" v="3069" actId="1076"/>
          <ac:cxnSpMkLst>
            <pc:docMk/>
            <pc:sldMk cId="3208561591" sldId="257"/>
            <ac:cxnSpMk id="23" creationId="{3805AC5D-5F1E-41A5-BEDD-70AF28D9296D}"/>
          </ac:cxnSpMkLst>
        </pc:cxnChg>
        <pc:cxnChg chg="add mod">
          <ac:chgData name="増田 侑奈" userId="db0807ede88a59a4" providerId="LiveId" clId="{2453618E-4FFE-41BA-BA3D-089318C9C41A}" dt="2022-02-16T06:05:28.922" v="3240" actId="1076"/>
          <ac:cxnSpMkLst>
            <pc:docMk/>
            <pc:sldMk cId="3208561591" sldId="257"/>
            <ac:cxnSpMk id="24" creationId="{297B4C0C-A430-49ED-AD36-A3DCE3ADC0C2}"/>
          </ac:cxnSpMkLst>
        </pc:cxnChg>
        <pc:cxnChg chg="add mod">
          <ac:chgData name="増田 侑奈" userId="db0807ede88a59a4" providerId="LiveId" clId="{2453618E-4FFE-41BA-BA3D-089318C9C41A}" dt="2022-02-16T06:06:48.582" v="3249" actId="1076"/>
          <ac:cxnSpMkLst>
            <pc:docMk/>
            <pc:sldMk cId="3208561591" sldId="257"/>
            <ac:cxnSpMk id="25" creationId="{3D259AB8-2B63-4F67-8304-AEF598CC1026}"/>
          </ac:cxnSpMkLst>
        </pc:cxnChg>
      </pc:sldChg>
      <pc:sldChg chg="delSp modSp mod ord delAnim modNotesTx">
        <pc:chgData name="増田 侑奈" userId="db0807ede88a59a4" providerId="LiveId" clId="{2453618E-4FFE-41BA-BA3D-089318C9C41A}" dt="2022-02-16T06:35:08.452" v="3432"/>
        <pc:sldMkLst>
          <pc:docMk/>
          <pc:sldMk cId="4201243904" sldId="258"/>
        </pc:sldMkLst>
        <pc:spChg chg="mod">
          <ac:chgData name="増田 侑奈" userId="db0807ede88a59a4" providerId="LiveId" clId="{2453618E-4FFE-41BA-BA3D-089318C9C41A}" dt="2021-08-07T12:37:06.414" v="2942" actId="2711"/>
          <ac:spMkLst>
            <pc:docMk/>
            <pc:sldMk cId="4201243904" sldId="258"/>
            <ac:spMk id="2" creationId="{77E7A836-CB35-427C-BE5F-FBFEE7BF2107}"/>
          </ac:spMkLst>
        </pc:spChg>
        <pc:spChg chg="mod">
          <ac:chgData name="増田 侑奈" userId="db0807ede88a59a4" providerId="LiveId" clId="{2453618E-4FFE-41BA-BA3D-089318C9C41A}" dt="2021-08-07T12:37:06.414" v="2942" actId="2711"/>
          <ac:spMkLst>
            <pc:docMk/>
            <pc:sldMk cId="4201243904" sldId="258"/>
            <ac:spMk id="3" creationId="{C32D3337-A3DA-4137-ACAA-86DE3B4C24CB}"/>
          </ac:spMkLst>
        </pc:spChg>
        <pc:picChg chg="del">
          <ac:chgData name="増田 侑奈" userId="db0807ede88a59a4" providerId="LiveId" clId="{2453618E-4FFE-41BA-BA3D-089318C9C41A}" dt="2021-07-27T09:33:18.617" v="2926" actId="478"/>
          <ac:picMkLst>
            <pc:docMk/>
            <pc:sldMk cId="4201243904" sldId="258"/>
            <ac:picMk id="15" creationId="{797FD43B-1307-483D-ADE2-DBAF0C315783}"/>
          </ac:picMkLst>
        </pc:picChg>
        <pc:picChg chg="mod">
          <ac:chgData name="増田 侑奈" userId="db0807ede88a59a4" providerId="LiveId" clId="{2453618E-4FFE-41BA-BA3D-089318C9C41A}" dt="2021-08-07T12:37:14.889" v="2943" actId="1076"/>
          <ac:picMkLst>
            <pc:docMk/>
            <pc:sldMk cId="4201243904" sldId="258"/>
            <ac:picMk id="16" creationId="{C2F05B80-E778-461F-8962-426CF86753F5}"/>
          </ac:picMkLst>
        </pc:picChg>
      </pc:sldChg>
      <pc:sldChg chg="modSp del ord modAnim">
        <pc:chgData name="増田 侑奈" userId="db0807ede88a59a4" providerId="LiveId" clId="{2453618E-4FFE-41BA-BA3D-089318C9C41A}" dt="2021-07-13T05:01:27.961" v="2503" actId="2696"/>
        <pc:sldMkLst>
          <pc:docMk/>
          <pc:sldMk cId="3734281312" sldId="259"/>
        </pc:sldMkLst>
        <pc:spChg chg="mod">
          <ac:chgData name="増田 侑奈" userId="db0807ede88a59a4" providerId="LiveId" clId="{2453618E-4FFE-41BA-BA3D-089318C9C41A}" dt="2021-07-13T03:50:47.372" v="2353" actId="2711"/>
          <ac:spMkLst>
            <pc:docMk/>
            <pc:sldMk cId="3734281312" sldId="259"/>
            <ac:spMk id="2" creationId="{66C6BB55-AE5E-4A1C-B83C-239211EF55E9}"/>
          </ac:spMkLst>
        </pc:spChg>
        <pc:spChg chg="mod">
          <ac:chgData name="増田 侑奈" userId="db0807ede88a59a4" providerId="LiveId" clId="{2453618E-4FFE-41BA-BA3D-089318C9C41A}" dt="2021-07-13T05:01:20.376" v="2502" actId="20577"/>
          <ac:spMkLst>
            <pc:docMk/>
            <pc:sldMk cId="3734281312" sldId="259"/>
            <ac:spMk id="3" creationId="{1B4E80CF-B50E-4825-9B1E-D512E2BBC799}"/>
          </ac:spMkLst>
        </pc:spChg>
      </pc:sldChg>
      <pc:sldChg chg="modSp mod modAnim modNotesTx">
        <pc:chgData name="増田 侑奈" userId="db0807ede88a59a4" providerId="LiveId" clId="{2453618E-4FFE-41BA-BA3D-089318C9C41A}" dt="2022-02-16T06:31:02" v="3430"/>
        <pc:sldMkLst>
          <pc:docMk/>
          <pc:sldMk cId="1992640212" sldId="260"/>
        </pc:sldMkLst>
        <pc:spChg chg="mod">
          <ac:chgData name="増田 侑奈" userId="db0807ede88a59a4" providerId="LiveId" clId="{2453618E-4FFE-41BA-BA3D-089318C9C41A}" dt="2021-08-07T12:36:28.610" v="2938" actId="2711"/>
          <ac:spMkLst>
            <pc:docMk/>
            <pc:sldMk cId="1992640212" sldId="260"/>
            <ac:spMk id="2" creationId="{57019658-CC14-43AB-8575-10024FCA1F88}"/>
          </ac:spMkLst>
        </pc:spChg>
        <pc:spChg chg="mod">
          <ac:chgData name="増田 侑奈" userId="db0807ede88a59a4" providerId="LiveId" clId="{2453618E-4FFE-41BA-BA3D-089318C9C41A}" dt="2021-08-07T12:36:28.610" v="2938" actId="2711"/>
          <ac:spMkLst>
            <pc:docMk/>
            <pc:sldMk cId="1992640212" sldId="260"/>
            <ac:spMk id="3" creationId="{12660486-5832-4486-AE94-7B4A24BFAB8A}"/>
          </ac:spMkLst>
        </pc:spChg>
        <pc:spChg chg="mod">
          <ac:chgData name="増田 侑奈" userId="db0807ede88a59a4" providerId="LiveId" clId="{2453618E-4FFE-41BA-BA3D-089318C9C41A}" dt="2021-08-07T12:36:28.610" v="2938" actId="2711"/>
          <ac:spMkLst>
            <pc:docMk/>
            <pc:sldMk cId="1992640212" sldId="260"/>
            <ac:spMk id="9" creationId="{CC2E9EF2-2060-461B-BFF6-4C50619818DF}"/>
          </ac:spMkLst>
        </pc:spChg>
        <pc:spChg chg="mod">
          <ac:chgData name="増田 侑奈" userId="db0807ede88a59a4" providerId="LiveId" clId="{2453618E-4FFE-41BA-BA3D-089318C9C41A}" dt="2021-08-07T12:36:28.610" v="2938" actId="2711"/>
          <ac:spMkLst>
            <pc:docMk/>
            <pc:sldMk cId="1992640212" sldId="260"/>
            <ac:spMk id="12" creationId="{34B0D4E6-8A67-4D60-ACB2-8381B43585E3}"/>
          </ac:spMkLst>
        </pc:spChg>
        <pc:picChg chg="mod">
          <ac:chgData name="増田 侑奈" userId="db0807ede88a59a4" providerId="LiveId" clId="{2453618E-4FFE-41BA-BA3D-089318C9C41A}" dt="2021-08-07T12:36:35.200" v="2939" actId="1076"/>
          <ac:picMkLst>
            <pc:docMk/>
            <pc:sldMk cId="1992640212" sldId="260"/>
            <ac:picMk id="4" creationId="{B8D4820E-AA7C-4D3E-93DF-37787C7CB86D}"/>
          </ac:picMkLst>
        </pc:picChg>
      </pc:sldChg>
      <pc:sldChg chg="delSp modSp mod delAnim modAnim modNotesTx">
        <pc:chgData name="増田 侑奈" userId="db0807ede88a59a4" providerId="LiveId" clId="{2453618E-4FFE-41BA-BA3D-089318C9C41A}" dt="2022-02-16T06:38:59.259" v="3435"/>
        <pc:sldMkLst>
          <pc:docMk/>
          <pc:sldMk cId="1649407356" sldId="261"/>
        </pc:sldMkLst>
        <pc:spChg chg="mod">
          <ac:chgData name="増田 侑奈" userId="db0807ede88a59a4" providerId="LiveId" clId="{2453618E-4FFE-41BA-BA3D-089318C9C41A}" dt="2021-08-07T12:38:34.430" v="2955" actId="2711"/>
          <ac:spMkLst>
            <pc:docMk/>
            <pc:sldMk cId="1649407356" sldId="261"/>
            <ac:spMk id="2" creationId="{3589ABC9-D2D5-444A-ADE8-632AD2B9F126}"/>
          </ac:spMkLst>
        </pc:spChg>
        <pc:spChg chg="mod">
          <ac:chgData name="増田 侑奈" userId="db0807ede88a59a4" providerId="LiveId" clId="{2453618E-4FFE-41BA-BA3D-089318C9C41A}" dt="2021-08-07T12:38:34.430" v="2955" actId="2711"/>
          <ac:spMkLst>
            <pc:docMk/>
            <pc:sldMk cId="1649407356" sldId="261"/>
            <ac:spMk id="3" creationId="{2C458549-E279-4385-9279-04BD7AC76A3F}"/>
          </ac:spMkLst>
        </pc:spChg>
        <pc:picChg chg="del">
          <ac:chgData name="増田 侑奈" userId="db0807ede88a59a4" providerId="LiveId" clId="{2453618E-4FFE-41BA-BA3D-089318C9C41A}" dt="2021-07-27T09:37:49.960" v="2929" actId="478"/>
          <ac:picMkLst>
            <pc:docMk/>
            <pc:sldMk cId="1649407356" sldId="261"/>
            <ac:picMk id="4" creationId="{DBC6DDEC-19E6-4755-BB46-A686C6F1B2A8}"/>
          </ac:picMkLst>
        </pc:picChg>
        <pc:picChg chg="mod">
          <ac:chgData name="増田 侑奈" userId="db0807ede88a59a4" providerId="LiveId" clId="{2453618E-4FFE-41BA-BA3D-089318C9C41A}" dt="2021-07-11T14:29:57.526" v="226" actId="1076"/>
          <ac:picMkLst>
            <pc:docMk/>
            <pc:sldMk cId="1649407356" sldId="261"/>
            <ac:picMk id="5" creationId="{8EEC7191-5D47-4368-B0D4-383F1241674C}"/>
          </ac:picMkLst>
        </pc:picChg>
        <pc:picChg chg="mod">
          <ac:chgData name="増田 侑奈" userId="db0807ede88a59a4" providerId="LiveId" clId="{2453618E-4FFE-41BA-BA3D-089318C9C41A}" dt="2021-08-07T12:38:44.122" v="2957" actId="1076"/>
          <ac:picMkLst>
            <pc:docMk/>
            <pc:sldMk cId="1649407356" sldId="261"/>
            <ac:picMk id="6" creationId="{74864F81-9F4F-43F7-83B5-DABB7B7FA9ED}"/>
          </ac:picMkLst>
        </pc:picChg>
      </pc:sldChg>
      <pc:sldChg chg="delSp modSp mod delAnim modNotesTx">
        <pc:chgData name="増田 侑奈" userId="db0807ede88a59a4" providerId="LiveId" clId="{2453618E-4FFE-41BA-BA3D-089318C9C41A}" dt="2022-02-17T07:38:56.764" v="3442" actId="20577"/>
        <pc:sldMkLst>
          <pc:docMk/>
          <pc:sldMk cId="98445574" sldId="262"/>
        </pc:sldMkLst>
        <pc:spChg chg="mod">
          <ac:chgData name="増田 侑奈" userId="db0807ede88a59a4" providerId="LiveId" clId="{2453618E-4FFE-41BA-BA3D-089318C9C41A}" dt="2021-08-07T12:38:56.243" v="2958" actId="2711"/>
          <ac:spMkLst>
            <pc:docMk/>
            <pc:sldMk cId="98445574" sldId="262"/>
            <ac:spMk id="2" creationId="{94F0FA3A-409D-4356-9A45-F799C5FCC3A9}"/>
          </ac:spMkLst>
        </pc:spChg>
        <pc:spChg chg="mod">
          <ac:chgData name="増田 侑奈" userId="db0807ede88a59a4" providerId="LiveId" clId="{2453618E-4FFE-41BA-BA3D-089318C9C41A}" dt="2022-02-16T07:00:27.002" v="3439" actId="20577"/>
          <ac:spMkLst>
            <pc:docMk/>
            <pc:sldMk cId="98445574" sldId="262"/>
            <ac:spMk id="3" creationId="{55369C17-B9C5-4E03-9EAB-6636774A2B58}"/>
          </ac:spMkLst>
        </pc:spChg>
        <pc:picChg chg="del">
          <ac:chgData name="増田 侑奈" userId="db0807ede88a59a4" providerId="LiveId" clId="{2453618E-4FFE-41BA-BA3D-089318C9C41A}" dt="2021-07-27T09:38:50.626" v="2930" actId="478"/>
          <ac:picMkLst>
            <pc:docMk/>
            <pc:sldMk cId="98445574" sldId="262"/>
            <ac:picMk id="4" creationId="{4A262CD0-35A7-4BBE-BFC6-B39A6A0E3C8B}"/>
          </ac:picMkLst>
        </pc:picChg>
        <pc:picChg chg="mod">
          <ac:chgData name="増田 侑奈" userId="db0807ede88a59a4" providerId="LiveId" clId="{2453618E-4FFE-41BA-BA3D-089318C9C41A}" dt="2022-02-17T07:38:52.752" v="3441" actId="1076"/>
          <ac:picMkLst>
            <pc:docMk/>
            <pc:sldMk cId="98445574" sldId="262"/>
            <ac:picMk id="4" creationId="{F9BCB05B-1B9B-467B-B422-8FC99965F1ED}"/>
          </ac:picMkLst>
        </pc:picChg>
        <pc:picChg chg="del mod">
          <ac:chgData name="増田 侑奈" userId="db0807ede88a59a4" providerId="LiveId" clId="{2453618E-4FFE-41BA-BA3D-089318C9C41A}" dt="2022-02-17T07:38:49.143" v="3440" actId="478"/>
          <ac:picMkLst>
            <pc:docMk/>
            <pc:sldMk cId="98445574" sldId="262"/>
            <ac:picMk id="5" creationId="{3BC34B29-F9F9-4943-A589-5A1F0F65301E}"/>
          </ac:picMkLst>
        </pc:picChg>
      </pc:sldChg>
      <pc:sldChg chg="addSp modSp new del mod ord modAnim">
        <pc:chgData name="増田 侑奈" userId="db0807ede88a59a4" providerId="LiveId" clId="{2453618E-4FFE-41BA-BA3D-089318C9C41A}" dt="2021-07-13T04:39:24.874" v="2399" actId="2696"/>
        <pc:sldMkLst>
          <pc:docMk/>
          <pc:sldMk cId="1894216721" sldId="263"/>
        </pc:sldMkLst>
        <pc:spChg chg="mod">
          <ac:chgData name="増田 侑奈" userId="db0807ede88a59a4" providerId="LiveId" clId="{2453618E-4FFE-41BA-BA3D-089318C9C41A}" dt="2021-07-13T03:48:46.350" v="2314" actId="2711"/>
          <ac:spMkLst>
            <pc:docMk/>
            <pc:sldMk cId="1894216721" sldId="263"/>
            <ac:spMk id="2" creationId="{3D8D0320-C303-4EEB-8218-48AE974F9D65}"/>
          </ac:spMkLst>
        </pc:spChg>
        <pc:spChg chg="mod">
          <ac:chgData name="増田 侑奈" userId="db0807ede88a59a4" providerId="LiveId" clId="{2453618E-4FFE-41BA-BA3D-089318C9C41A}" dt="2021-07-13T03:48:46.350" v="2314" actId="2711"/>
          <ac:spMkLst>
            <pc:docMk/>
            <pc:sldMk cId="1894216721" sldId="263"/>
            <ac:spMk id="3" creationId="{5DAD707D-EA7E-4D2C-81CF-F7F8F7873427}"/>
          </ac:spMkLst>
        </pc:spChg>
        <pc:picChg chg="add mod">
          <ac:chgData name="増田 侑奈" userId="db0807ede88a59a4" providerId="LiveId" clId="{2453618E-4FFE-41BA-BA3D-089318C9C41A}" dt="2021-07-11T15:35:58.495" v="1583" actId="1076"/>
          <ac:picMkLst>
            <pc:docMk/>
            <pc:sldMk cId="1894216721" sldId="263"/>
            <ac:picMk id="5" creationId="{3E52553E-9185-4256-A4C8-DC8F2D368688}"/>
          </ac:picMkLst>
        </pc:picChg>
      </pc:sldChg>
      <pc:sldChg chg="addSp delSp modSp new del mod ord modAnim">
        <pc:chgData name="増田 侑奈" userId="db0807ede88a59a4" providerId="LiveId" clId="{2453618E-4FFE-41BA-BA3D-089318C9C41A}" dt="2021-07-13T04:39:27.673" v="2400" actId="2696"/>
        <pc:sldMkLst>
          <pc:docMk/>
          <pc:sldMk cId="3175872298" sldId="264"/>
        </pc:sldMkLst>
        <pc:spChg chg="del mod">
          <ac:chgData name="増田 侑奈" userId="db0807ede88a59a4" providerId="LiveId" clId="{2453618E-4FFE-41BA-BA3D-089318C9C41A}" dt="2021-07-13T03:49:59.589" v="2320" actId="478"/>
          <ac:spMkLst>
            <pc:docMk/>
            <pc:sldMk cId="3175872298" sldId="264"/>
            <ac:spMk id="2" creationId="{32B134F6-0B1A-40D2-B71B-2EA79D3BA005}"/>
          </ac:spMkLst>
        </pc:spChg>
        <pc:spChg chg="mod">
          <ac:chgData name="増田 侑奈" userId="db0807ede88a59a4" providerId="LiveId" clId="{2453618E-4FFE-41BA-BA3D-089318C9C41A}" dt="2021-07-13T03:49:41.101" v="2316" actId="2711"/>
          <ac:spMkLst>
            <pc:docMk/>
            <pc:sldMk cId="3175872298" sldId="264"/>
            <ac:spMk id="3" creationId="{5DB3569A-CF1F-4083-8B6A-BF4538528A80}"/>
          </ac:spMkLst>
        </pc:spChg>
        <pc:spChg chg="add del mod">
          <ac:chgData name="増田 侑奈" userId="db0807ede88a59a4" providerId="LiveId" clId="{2453618E-4FFE-41BA-BA3D-089318C9C41A}" dt="2021-07-13T03:50:17.749" v="2349" actId="478"/>
          <ac:spMkLst>
            <pc:docMk/>
            <pc:sldMk cId="3175872298" sldId="264"/>
            <ac:spMk id="6" creationId="{B552636C-18AF-452D-AAF4-627F8FEF31E4}"/>
          </ac:spMkLst>
        </pc:spChg>
        <pc:spChg chg="add mod">
          <ac:chgData name="増田 侑奈" userId="db0807ede88a59a4" providerId="LiveId" clId="{2453618E-4FFE-41BA-BA3D-089318C9C41A}" dt="2021-07-13T03:50:23.332" v="2350" actId="2711"/>
          <ac:spMkLst>
            <pc:docMk/>
            <pc:sldMk cId="3175872298" sldId="264"/>
            <ac:spMk id="8" creationId="{E6104B87-0EF4-4726-9FA9-29C67C980173}"/>
          </ac:spMkLst>
        </pc:spChg>
        <pc:picChg chg="add mod">
          <ac:chgData name="増田 侑奈" userId="db0807ede88a59a4" providerId="LiveId" clId="{2453618E-4FFE-41BA-BA3D-089318C9C41A}" dt="2021-07-11T15:34:56.032" v="1576" actId="1076"/>
          <ac:picMkLst>
            <pc:docMk/>
            <pc:sldMk cId="3175872298" sldId="264"/>
            <ac:picMk id="5" creationId="{607A075E-5C75-47CD-9DB9-B4B99B2D710D}"/>
          </ac:picMkLst>
        </pc:picChg>
        <pc:picChg chg="add mod">
          <ac:chgData name="増田 侑奈" userId="db0807ede88a59a4" providerId="LiveId" clId="{2453618E-4FFE-41BA-BA3D-089318C9C41A}" dt="2021-07-11T15:35:27.487" v="1579" actId="1076"/>
          <ac:picMkLst>
            <pc:docMk/>
            <pc:sldMk cId="3175872298" sldId="264"/>
            <ac:picMk id="7" creationId="{23D177BC-56F8-42BC-A651-05654EF91714}"/>
          </ac:picMkLst>
        </pc:picChg>
      </pc:sldChg>
      <pc:sldChg chg="addSp modSp new add del mod ord modAnim">
        <pc:chgData name="増田 侑奈" userId="db0807ede88a59a4" providerId="LiveId" clId="{2453618E-4FFE-41BA-BA3D-089318C9C41A}" dt="2021-07-13T05:15:27.936" v="2715" actId="2696"/>
        <pc:sldMkLst>
          <pc:docMk/>
          <pc:sldMk cId="860613920" sldId="265"/>
        </pc:sldMkLst>
        <pc:spChg chg="mod">
          <ac:chgData name="増田 侑奈" userId="db0807ede88a59a4" providerId="LiveId" clId="{2453618E-4FFE-41BA-BA3D-089318C9C41A}" dt="2021-07-13T05:01:48.080" v="2558"/>
          <ac:spMkLst>
            <pc:docMk/>
            <pc:sldMk cId="860613920" sldId="265"/>
            <ac:spMk id="2" creationId="{E1FAD323-FBFA-4F0D-8948-05E2EE03771D}"/>
          </ac:spMkLst>
        </pc:spChg>
        <pc:spChg chg="mod">
          <ac:chgData name="増田 侑奈" userId="db0807ede88a59a4" providerId="LiveId" clId="{2453618E-4FFE-41BA-BA3D-089318C9C41A}" dt="2021-07-13T05:02:11.645" v="2599" actId="27636"/>
          <ac:spMkLst>
            <pc:docMk/>
            <pc:sldMk cId="860613920" sldId="265"/>
            <ac:spMk id="3" creationId="{760735EB-EB9E-475D-B940-419868DCAA4D}"/>
          </ac:spMkLst>
        </pc:spChg>
        <pc:picChg chg="add mod">
          <ac:chgData name="増田 侑奈" userId="db0807ede88a59a4" providerId="LiveId" clId="{2453618E-4FFE-41BA-BA3D-089318C9C41A}" dt="2021-07-11T23:31:43.712" v="2215" actId="1076"/>
          <ac:picMkLst>
            <pc:docMk/>
            <pc:sldMk cId="860613920" sldId="265"/>
            <ac:picMk id="5" creationId="{BB8B65D3-D5C0-43A5-AE48-D820F90FB34B}"/>
          </ac:picMkLst>
        </pc:picChg>
      </pc:sldChg>
      <pc:sldChg chg="delSp modSp add mod delAnim modNotesTx">
        <pc:chgData name="増田 侑奈" userId="db0807ede88a59a4" providerId="LiveId" clId="{2453618E-4FFE-41BA-BA3D-089318C9C41A}" dt="2022-02-16T06:38:45.041" v="3434"/>
        <pc:sldMkLst>
          <pc:docMk/>
          <pc:sldMk cId="541344384" sldId="266"/>
        </pc:sldMkLst>
        <pc:spChg chg="mod">
          <ac:chgData name="増田 侑奈" userId="db0807ede88a59a4" providerId="LiveId" clId="{2453618E-4FFE-41BA-BA3D-089318C9C41A}" dt="2021-08-07T12:38:17.896" v="2952" actId="2711"/>
          <ac:spMkLst>
            <pc:docMk/>
            <pc:sldMk cId="541344384" sldId="266"/>
            <ac:spMk id="2" creationId="{66C6BB55-AE5E-4A1C-B83C-239211EF55E9}"/>
          </ac:spMkLst>
        </pc:spChg>
        <pc:spChg chg="mod">
          <ac:chgData name="増田 侑奈" userId="db0807ede88a59a4" providerId="LiveId" clId="{2453618E-4FFE-41BA-BA3D-089318C9C41A}" dt="2021-08-07T12:38:17.896" v="2952" actId="2711"/>
          <ac:spMkLst>
            <pc:docMk/>
            <pc:sldMk cId="541344384" sldId="266"/>
            <ac:spMk id="3" creationId="{1B4E80CF-B50E-4825-9B1E-D512E2BBC799}"/>
          </ac:spMkLst>
        </pc:spChg>
        <pc:picChg chg="del">
          <ac:chgData name="増田 侑奈" userId="db0807ede88a59a4" providerId="LiveId" clId="{2453618E-4FFE-41BA-BA3D-089318C9C41A}" dt="2021-07-27T09:36:47.404" v="2928" actId="478"/>
          <ac:picMkLst>
            <pc:docMk/>
            <pc:sldMk cId="541344384" sldId="266"/>
            <ac:picMk id="4" creationId="{B72495DD-C15B-4355-902B-23E572D1CDE5}"/>
          </ac:picMkLst>
        </pc:picChg>
        <pc:picChg chg="mod">
          <ac:chgData name="増田 侑奈" userId="db0807ede88a59a4" providerId="LiveId" clId="{2453618E-4FFE-41BA-BA3D-089318C9C41A}" dt="2021-08-07T12:38:22.033" v="2953" actId="1076"/>
          <ac:picMkLst>
            <pc:docMk/>
            <pc:sldMk cId="541344384" sldId="266"/>
            <ac:picMk id="6" creationId="{C819454F-550A-430F-9CA0-6FC5D263B6AC}"/>
          </ac:picMkLst>
        </pc:picChg>
      </pc:sldChg>
      <pc:sldChg chg="modSp new del mod">
        <pc:chgData name="増田 侑奈" userId="db0807ede88a59a4" providerId="LiveId" clId="{2453618E-4FFE-41BA-BA3D-089318C9C41A}" dt="2021-07-13T04:08:30.488" v="2390" actId="2696"/>
        <pc:sldMkLst>
          <pc:docMk/>
          <pc:sldMk cId="1655835935" sldId="266"/>
        </pc:sldMkLst>
        <pc:spChg chg="mod">
          <ac:chgData name="増田 侑奈" userId="db0807ede88a59a4" providerId="LiveId" clId="{2453618E-4FFE-41BA-BA3D-089318C9C41A}" dt="2021-07-13T04:05:10.910" v="2388"/>
          <ac:spMkLst>
            <pc:docMk/>
            <pc:sldMk cId="1655835935" sldId="266"/>
            <ac:spMk id="2" creationId="{97292522-BE9C-4E14-9E0C-C390DE6246E0}"/>
          </ac:spMkLst>
        </pc:spChg>
        <pc:spChg chg="mod">
          <ac:chgData name="増田 侑奈" userId="db0807ede88a59a4" providerId="LiveId" clId="{2453618E-4FFE-41BA-BA3D-089318C9C41A}" dt="2021-07-13T04:05:13.380" v="2389" actId="5793"/>
          <ac:spMkLst>
            <pc:docMk/>
            <pc:sldMk cId="1655835935" sldId="266"/>
            <ac:spMk id="3" creationId="{45DF183A-4DBA-4FD7-871F-9BC8AF90517D}"/>
          </ac:spMkLst>
        </pc:spChg>
      </pc:sldChg>
      <pc:sldChg chg="addSp delSp modSp new mod delAnim modAnim modNotesTx">
        <pc:chgData name="増田 侑奈" userId="db0807ede88a59a4" providerId="LiveId" clId="{2453618E-4FFE-41BA-BA3D-089318C9C41A}" dt="2022-02-16T06:37:20.940" v="3433"/>
        <pc:sldMkLst>
          <pc:docMk/>
          <pc:sldMk cId="2488081036" sldId="267"/>
        </pc:sldMkLst>
        <pc:spChg chg="mod">
          <ac:chgData name="増田 侑奈" userId="db0807ede88a59a4" providerId="LiveId" clId="{2453618E-4FFE-41BA-BA3D-089318C9C41A}" dt="2021-08-07T12:37:50.848" v="2948" actId="2711"/>
          <ac:spMkLst>
            <pc:docMk/>
            <pc:sldMk cId="2488081036" sldId="267"/>
            <ac:spMk id="2" creationId="{4AD23007-2AE8-41AD-AF1C-340E83467587}"/>
          </ac:spMkLst>
        </pc:spChg>
        <pc:spChg chg="del mod">
          <ac:chgData name="増田 侑奈" userId="db0807ede88a59a4" providerId="LiveId" clId="{2453618E-4FFE-41BA-BA3D-089318C9C41A}" dt="2021-07-13T05:08:22.122" v="2637"/>
          <ac:spMkLst>
            <pc:docMk/>
            <pc:sldMk cId="2488081036" sldId="267"/>
            <ac:spMk id="3" creationId="{88915E93-11AB-446D-BE03-DE0A46D0575C}"/>
          </ac:spMkLst>
        </pc:spChg>
        <pc:spChg chg="add mod">
          <ac:chgData name="増田 侑奈" userId="db0807ede88a59a4" providerId="LiveId" clId="{2453618E-4FFE-41BA-BA3D-089318C9C41A}" dt="2021-07-13T05:10:59.874" v="2709" actId="1076"/>
          <ac:spMkLst>
            <pc:docMk/>
            <pc:sldMk cId="2488081036" sldId="267"/>
            <ac:spMk id="6" creationId="{70FE11A4-231F-440D-A60A-60AE12248F90}"/>
          </ac:spMkLst>
        </pc:spChg>
        <pc:spChg chg="add mod">
          <ac:chgData name="増田 侑奈" userId="db0807ede88a59a4" providerId="LiveId" clId="{2453618E-4FFE-41BA-BA3D-089318C9C41A}" dt="2021-07-13T05:10:55.111" v="2707" actId="1076"/>
          <ac:spMkLst>
            <pc:docMk/>
            <pc:sldMk cId="2488081036" sldId="267"/>
            <ac:spMk id="7" creationId="{9A36ACDD-D854-4289-B4ED-017BB0E35AE4}"/>
          </ac:spMkLst>
        </pc:spChg>
        <pc:picChg chg="del">
          <ac:chgData name="増田 侑奈" userId="db0807ede88a59a4" providerId="LiveId" clId="{2453618E-4FFE-41BA-BA3D-089318C9C41A}" dt="2021-07-27T09:35:09.127" v="2927" actId="478"/>
          <ac:picMkLst>
            <pc:docMk/>
            <pc:sldMk cId="2488081036" sldId="267"/>
            <ac:picMk id="3" creationId="{8FA9803B-5AEF-45BC-B889-345701CDABD3}"/>
          </ac:picMkLst>
        </pc:picChg>
        <pc:picChg chg="mod">
          <ac:chgData name="増田 侑奈" userId="db0807ede88a59a4" providerId="LiveId" clId="{2453618E-4FFE-41BA-BA3D-089318C9C41A}" dt="2021-08-07T12:38:05.062" v="2950" actId="1076"/>
          <ac:picMkLst>
            <pc:docMk/>
            <pc:sldMk cId="2488081036" sldId="267"/>
            <ac:picMk id="4" creationId="{0FED921E-9C84-4610-B08E-84B98E5FDA6D}"/>
          </ac:picMkLst>
        </pc:picChg>
        <pc:picChg chg="add mod">
          <ac:chgData name="増田 侑奈" userId="db0807ede88a59a4" providerId="LiveId" clId="{2453618E-4FFE-41BA-BA3D-089318C9C41A}" dt="2021-08-07T12:38:00.213" v="2949" actId="14100"/>
          <ac:picMkLst>
            <pc:docMk/>
            <pc:sldMk cId="2488081036" sldId="267"/>
            <ac:picMk id="5" creationId="{26AB1516-6345-4B19-8BB1-FCED7E750F1A}"/>
          </ac:picMkLst>
        </pc:picChg>
        <pc:picChg chg="add mod">
          <ac:chgData name="増田 侑奈" userId="db0807ede88a59a4" providerId="LiveId" clId="{2453618E-4FFE-41BA-BA3D-089318C9C41A}" dt="2021-07-13T05:15:21.920" v="2714" actId="1076"/>
          <ac:picMkLst>
            <pc:docMk/>
            <pc:sldMk cId="2488081036" sldId="267"/>
            <ac:picMk id="8" creationId="{5F279380-FCA5-4DBB-82B9-1B821B55C3C0}"/>
          </ac:picMkLst>
        </pc:picChg>
      </pc:sldChg>
      <pc:sldChg chg="new del">
        <pc:chgData name="増田 侑奈" userId="db0807ede88a59a4" providerId="LiveId" clId="{2453618E-4FFE-41BA-BA3D-089318C9C41A}" dt="2021-07-16T06:10:47.950" v="2920" actId="2696"/>
        <pc:sldMkLst>
          <pc:docMk/>
          <pc:sldMk cId="106970216" sldId="268"/>
        </pc:sldMkLst>
      </pc:sldChg>
      <pc:sldChg chg="new del">
        <pc:chgData name="増田 侑奈" userId="db0807ede88a59a4" providerId="LiveId" clId="{2453618E-4FFE-41BA-BA3D-089318C9C41A}" dt="2021-07-16T06:10:01.447" v="2917" actId="2696"/>
        <pc:sldMkLst>
          <pc:docMk/>
          <pc:sldMk cId="1256798934" sldId="268"/>
        </pc:sldMkLst>
      </pc:sldChg>
      <pc:sldChg chg="new del">
        <pc:chgData name="増田 侑奈" userId="db0807ede88a59a4" providerId="LiveId" clId="{2453618E-4FFE-41BA-BA3D-089318C9C41A}" dt="2021-07-16T06:10:04.998" v="2918" actId="2696"/>
        <pc:sldMkLst>
          <pc:docMk/>
          <pc:sldMk cId="4262951096" sldId="269"/>
        </pc:sldMkLst>
      </pc:sldChg>
    </pc:docChg>
  </pc:docChgLst>
  <pc:docChgLst>
    <pc:chgData name="増田 侑奈" userId="db0807ede88a59a4" providerId="LiveId" clId="{47F526AE-3D70-4E34-B5D2-97F4797BE7F6}"/>
    <pc:docChg chg="undo custSel addSld modSld sldOrd">
      <pc:chgData name="増田 侑奈" userId="db0807ede88a59a4" providerId="LiveId" clId="{47F526AE-3D70-4E34-B5D2-97F4797BE7F6}" dt="2021-07-10T09:25:32.091" v="1320" actId="20577"/>
      <pc:docMkLst>
        <pc:docMk/>
      </pc:docMkLst>
      <pc:sldChg chg="modSp mod">
        <pc:chgData name="増田 侑奈" userId="db0807ede88a59a4" providerId="LiveId" clId="{47F526AE-3D70-4E34-B5D2-97F4797BE7F6}" dt="2021-07-08T05:26:40.897" v="200" actId="1076"/>
        <pc:sldMkLst>
          <pc:docMk/>
          <pc:sldMk cId="3208561591" sldId="257"/>
        </pc:sldMkLst>
        <pc:spChg chg="mod">
          <ac:chgData name="増田 侑奈" userId="db0807ede88a59a4" providerId="LiveId" clId="{47F526AE-3D70-4E34-B5D2-97F4797BE7F6}" dt="2021-07-08T05:24:40.518" v="181"/>
          <ac:spMkLst>
            <pc:docMk/>
            <pc:sldMk cId="3208561591" sldId="257"/>
            <ac:spMk id="2" creationId="{60844AF9-CA73-4C34-9AF4-7BC905E6098A}"/>
          </ac:spMkLst>
        </pc:spChg>
        <pc:spChg chg="mod">
          <ac:chgData name="増田 侑奈" userId="db0807ede88a59a4" providerId="LiveId" clId="{47F526AE-3D70-4E34-B5D2-97F4797BE7F6}" dt="2021-07-08T05:26:33.505" v="198"/>
          <ac:spMkLst>
            <pc:docMk/>
            <pc:sldMk cId="3208561591" sldId="257"/>
            <ac:spMk id="3" creationId="{0F7A936A-1150-4AFF-8663-82BE3BB222A4}"/>
          </ac:spMkLst>
        </pc:spChg>
        <pc:picChg chg="mod">
          <ac:chgData name="増田 侑奈" userId="db0807ede88a59a4" providerId="LiveId" clId="{47F526AE-3D70-4E34-B5D2-97F4797BE7F6}" dt="2021-07-08T05:26:40.897" v="200" actId="1076"/>
          <ac:picMkLst>
            <pc:docMk/>
            <pc:sldMk cId="3208561591" sldId="257"/>
            <ac:picMk id="5" creationId="{2215D4E2-CBAB-4157-B222-1FFEDBF6A9B0}"/>
          </ac:picMkLst>
        </pc:picChg>
      </pc:sldChg>
      <pc:sldChg chg="addSp modSp mod">
        <pc:chgData name="増田 侑奈" userId="db0807ede88a59a4" providerId="LiveId" clId="{47F526AE-3D70-4E34-B5D2-97F4797BE7F6}" dt="2021-07-09T01:41:12.242" v="948"/>
        <pc:sldMkLst>
          <pc:docMk/>
          <pc:sldMk cId="4201243904" sldId="258"/>
        </pc:sldMkLst>
        <pc:spChg chg="mod">
          <ac:chgData name="増田 侑奈" userId="db0807ede88a59a4" providerId="LiveId" clId="{47F526AE-3D70-4E34-B5D2-97F4797BE7F6}" dt="2021-07-09T01:17:35.891" v="877"/>
          <ac:spMkLst>
            <pc:docMk/>
            <pc:sldMk cId="4201243904" sldId="258"/>
            <ac:spMk id="2" creationId="{77E7A836-CB35-427C-BE5F-FBFEE7BF2107}"/>
          </ac:spMkLst>
        </pc:spChg>
        <pc:spChg chg="mod">
          <ac:chgData name="増田 侑奈" userId="db0807ede88a59a4" providerId="LiveId" clId="{47F526AE-3D70-4E34-B5D2-97F4797BE7F6}" dt="2021-07-09T01:39:06.379" v="889" actId="20577"/>
          <ac:spMkLst>
            <pc:docMk/>
            <pc:sldMk cId="4201243904" sldId="258"/>
            <ac:spMk id="3" creationId="{C32D3337-A3DA-4137-ACAA-86DE3B4C24CB}"/>
          </ac:spMkLst>
        </pc:spChg>
        <pc:spChg chg="add mod">
          <ac:chgData name="増田 侑奈" userId="db0807ede88a59a4" providerId="LiveId" clId="{47F526AE-3D70-4E34-B5D2-97F4797BE7F6}" dt="2021-07-09T01:40:30.763" v="910" actId="1076"/>
          <ac:spMkLst>
            <pc:docMk/>
            <pc:sldMk cId="4201243904" sldId="258"/>
            <ac:spMk id="4" creationId="{FFDB6E67-8BA2-435E-8297-4A0505D3696B}"/>
          </ac:spMkLst>
        </pc:spChg>
        <pc:spChg chg="add mod">
          <ac:chgData name="増田 侑奈" userId="db0807ede88a59a4" providerId="LiveId" clId="{47F526AE-3D70-4E34-B5D2-97F4797BE7F6}" dt="2021-07-09T01:40:52.352" v="920"/>
          <ac:spMkLst>
            <pc:docMk/>
            <pc:sldMk cId="4201243904" sldId="258"/>
            <ac:spMk id="7" creationId="{4DC679C7-2DD8-4C0B-BCAE-23F569A9EC6E}"/>
          </ac:spMkLst>
        </pc:spChg>
        <pc:spChg chg="add mod">
          <ac:chgData name="増田 侑奈" userId="db0807ede88a59a4" providerId="LiveId" clId="{47F526AE-3D70-4E34-B5D2-97F4797BE7F6}" dt="2021-07-09T01:41:00.761" v="932"/>
          <ac:spMkLst>
            <pc:docMk/>
            <pc:sldMk cId="4201243904" sldId="258"/>
            <ac:spMk id="8" creationId="{047FCE81-BC50-4FEE-9B80-1BF3DFA3A45B}"/>
          </ac:spMkLst>
        </pc:spChg>
        <pc:spChg chg="add mod">
          <ac:chgData name="増田 侑奈" userId="db0807ede88a59a4" providerId="LiveId" clId="{47F526AE-3D70-4E34-B5D2-97F4797BE7F6}" dt="2021-07-09T01:40:57.710" v="928"/>
          <ac:spMkLst>
            <pc:docMk/>
            <pc:sldMk cId="4201243904" sldId="258"/>
            <ac:spMk id="9" creationId="{D5341D40-2BB5-4935-A51E-F1CD643FC03A}"/>
          </ac:spMkLst>
        </pc:spChg>
        <pc:spChg chg="add mod">
          <ac:chgData name="増田 侑奈" userId="db0807ede88a59a4" providerId="LiveId" clId="{47F526AE-3D70-4E34-B5D2-97F4797BE7F6}" dt="2021-07-09T01:41:03.554" v="936"/>
          <ac:spMkLst>
            <pc:docMk/>
            <pc:sldMk cId="4201243904" sldId="258"/>
            <ac:spMk id="10" creationId="{D5269549-158B-4294-8941-0AAF4078965F}"/>
          </ac:spMkLst>
        </pc:spChg>
        <pc:spChg chg="add mod">
          <ac:chgData name="増田 侑奈" userId="db0807ede88a59a4" providerId="LiveId" clId="{47F526AE-3D70-4E34-B5D2-97F4797BE7F6}" dt="2021-07-09T01:41:08.950" v="944"/>
          <ac:spMkLst>
            <pc:docMk/>
            <pc:sldMk cId="4201243904" sldId="258"/>
            <ac:spMk id="11" creationId="{AB734925-E7AE-48F1-9BC9-78457B27E943}"/>
          </ac:spMkLst>
        </pc:spChg>
        <pc:spChg chg="add mod">
          <ac:chgData name="増田 侑奈" userId="db0807ede88a59a4" providerId="LiveId" clId="{47F526AE-3D70-4E34-B5D2-97F4797BE7F6}" dt="2021-07-09T01:41:06.304" v="940"/>
          <ac:spMkLst>
            <pc:docMk/>
            <pc:sldMk cId="4201243904" sldId="258"/>
            <ac:spMk id="12" creationId="{6F8B60D4-BA41-4047-BBFB-BD9C101C97D6}"/>
          </ac:spMkLst>
        </pc:spChg>
        <pc:spChg chg="add mod">
          <ac:chgData name="増田 侑奈" userId="db0807ede88a59a4" providerId="LiveId" clId="{47F526AE-3D70-4E34-B5D2-97F4797BE7F6}" dt="2021-07-09T01:41:12.242" v="948"/>
          <ac:spMkLst>
            <pc:docMk/>
            <pc:sldMk cId="4201243904" sldId="258"/>
            <ac:spMk id="13" creationId="{B8C88088-6898-4C91-8DA6-7088B854C5A5}"/>
          </ac:spMkLst>
        </pc:spChg>
        <pc:spChg chg="add mod">
          <ac:chgData name="増田 侑奈" userId="db0807ede88a59a4" providerId="LiveId" clId="{47F526AE-3D70-4E34-B5D2-97F4797BE7F6}" dt="2021-07-09T01:40:55.112" v="924"/>
          <ac:spMkLst>
            <pc:docMk/>
            <pc:sldMk cId="4201243904" sldId="258"/>
            <ac:spMk id="14" creationId="{133FB99E-85C3-4EA4-9BFB-AB3EADA08C75}"/>
          </ac:spMkLst>
        </pc:spChg>
        <pc:picChg chg="add mod">
          <ac:chgData name="増田 侑奈" userId="db0807ede88a59a4" providerId="LiveId" clId="{47F526AE-3D70-4E34-B5D2-97F4797BE7F6}" dt="2021-07-09T01:38:54.481" v="886" actId="1076"/>
          <ac:picMkLst>
            <pc:docMk/>
            <pc:sldMk cId="4201243904" sldId="258"/>
            <ac:picMk id="5" creationId="{CEE03E36-34C7-47C0-9CF7-850C3CF79E26}"/>
          </ac:picMkLst>
        </pc:picChg>
        <pc:picChg chg="add mod">
          <ac:chgData name="増田 侑奈" userId="db0807ede88a59a4" providerId="LiveId" clId="{47F526AE-3D70-4E34-B5D2-97F4797BE7F6}" dt="2021-07-09T01:39:16.042" v="890" actId="1076"/>
          <ac:picMkLst>
            <pc:docMk/>
            <pc:sldMk cId="4201243904" sldId="258"/>
            <ac:picMk id="6" creationId="{80631583-389C-476D-A86D-61B47FF1A5E8}"/>
          </ac:picMkLst>
        </pc:picChg>
      </pc:sldChg>
      <pc:sldChg chg="addSp modSp mod">
        <pc:chgData name="増田 侑奈" userId="db0807ede88a59a4" providerId="LiveId" clId="{47F526AE-3D70-4E34-B5D2-97F4797BE7F6}" dt="2021-07-10T09:24:22.181" v="1249" actId="20577"/>
        <pc:sldMkLst>
          <pc:docMk/>
          <pc:sldMk cId="3734281312" sldId="259"/>
        </pc:sldMkLst>
        <pc:spChg chg="mod">
          <ac:chgData name="増田 侑奈" userId="db0807ede88a59a4" providerId="LiveId" clId="{47F526AE-3D70-4E34-B5D2-97F4797BE7F6}" dt="2021-07-08T05:50:45.607" v="608"/>
          <ac:spMkLst>
            <pc:docMk/>
            <pc:sldMk cId="3734281312" sldId="259"/>
            <ac:spMk id="2" creationId="{66C6BB55-AE5E-4A1C-B83C-239211EF55E9}"/>
          </ac:spMkLst>
        </pc:spChg>
        <pc:spChg chg="mod">
          <ac:chgData name="増田 侑奈" userId="db0807ede88a59a4" providerId="LiveId" clId="{47F526AE-3D70-4E34-B5D2-97F4797BE7F6}" dt="2021-07-10T09:24:22.181" v="1249" actId="20577"/>
          <ac:spMkLst>
            <pc:docMk/>
            <pc:sldMk cId="3734281312" sldId="259"/>
            <ac:spMk id="3" creationId="{1B4E80CF-B50E-4825-9B1E-D512E2BBC799}"/>
          </ac:spMkLst>
        </pc:spChg>
        <pc:picChg chg="add mod">
          <ac:chgData name="増田 侑奈" userId="db0807ede88a59a4" providerId="LiveId" clId="{47F526AE-3D70-4E34-B5D2-97F4797BE7F6}" dt="2021-07-08T05:34:10.679" v="495" actId="1076"/>
          <ac:picMkLst>
            <pc:docMk/>
            <pc:sldMk cId="3734281312" sldId="259"/>
            <ac:picMk id="5" creationId="{3EA87FA7-8831-40B1-AA40-7D4F842C8556}"/>
          </ac:picMkLst>
        </pc:picChg>
      </pc:sldChg>
      <pc:sldChg chg="addSp delSp modSp new mod ord">
        <pc:chgData name="増田 侑奈" userId="db0807ede88a59a4" providerId="LiveId" clId="{47F526AE-3D70-4E34-B5D2-97F4797BE7F6}" dt="2021-07-08T05:24:35.618" v="174"/>
        <pc:sldMkLst>
          <pc:docMk/>
          <pc:sldMk cId="1992640212" sldId="260"/>
        </pc:sldMkLst>
        <pc:spChg chg="mod">
          <ac:chgData name="増田 侑奈" userId="db0807ede88a59a4" providerId="LiveId" clId="{47F526AE-3D70-4E34-B5D2-97F4797BE7F6}" dt="2021-07-08T05:24:35.618" v="174"/>
          <ac:spMkLst>
            <pc:docMk/>
            <pc:sldMk cId="1992640212" sldId="260"/>
            <ac:spMk id="2" creationId="{57019658-CC14-43AB-8575-10024FCA1F88}"/>
          </ac:spMkLst>
        </pc:spChg>
        <pc:spChg chg="mod">
          <ac:chgData name="増田 侑奈" userId="db0807ede88a59a4" providerId="LiveId" clId="{47F526AE-3D70-4E34-B5D2-97F4797BE7F6}" dt="2021-07-08T05:19:34.080" v="78" actId="14100"/>
          <ac:spMkLst>
            <pc:docMk/>
            <pc:sldMk cId="1992640212" sldId="260"/>
            <ac:spMk id="3" creationId="{12660486-5832-4486-AE94-7B4A24BFAB8A}"/>
          </ac:spMkLst>
        </pc:spChg>
        <pc:spChg chg="add del mod">
          <ac:chgData name="増田 侑奈" userId="db0807ede88a59a4" providerId="LiveId" clId="{47F526AE-3D70-4E34-B5D2-97F4797BE7F6}" dt="2021-07-08T05:21:13.567" v="90"/>
          <ac:spMkLst>
            <pc:docMk/>
            <pc:sldMk cId="1992640212" sldId="260"/>
            <ac:spMk id="8" creationId="{D796BA47-BB8C-400E-B1C6-86FA8412D83D}"/>
          </ac:spMkLst>
        </pc:spChg>
        <pc:spChg chg="add mod">
          <ac:chgData name="増田 侑奈" userId="db0807ede88a59a4" providerId="LiveId" clId="{47F526AE-3D70-4E34-B5D2-97F4797BE7F6}" dt="2021-07-08T05:21:55.963" v="113" actId="1076"/>
          <ac:spMkLst>
            <pc:docMk/>
            <pc:sldMk cId="1992640212" sldId="260"/>
            <ac:spMk id="9" creationId="{CC2E9EF2-2060-461B-BFF6-4C50619818DF}"/>
          </ac:spMkLst>
        </pc:spChg>
        <pc:spChg chg="add mod">
          <ac:chgData name="増田 侑奈" userId="db0807ede88a59a4" providerId="LiveId" clId="{47F526AE-3D70-4E34-B5D2-97F4797BE7F6}" dt="2021-07-08T05:24:05.253" v="167" actId="1076"/>
          <ac:spMkLst>
            <pc:docMk/>
            <pc:sldMk cId="1992640212" sldId="260"/>
            <ac:spMk id="12" creationId="{34B0D4E6-8A67-4D60-ACB2-8381B43585E3}"/>
          </ac:spMkLst>
        </pc:spChg>
        <pc:picChg chg="add mod">
          <ac:chgData name="増田 侑奈" userId="db0807ede88a59a4" providerId="LiveId" clId="{47F526AE-3D70-4E34-B5D2-97F4797BE7F6}" dt="2021-07-08T05:20:53.995" v="86" actId="1076"/>
          <ac:picMkLst>
            <pc:docMk/>
            <pc:sldMk cId="1992640212" sldId="260"/>
            <ac:picMk id="5" creationId="{84350DE1-E5B6-4869-AFD5-EF26A4E26406}"/>
          </ac:picMkLst>
        </pc:picChg>
        <pc:picChg chg="add mod">
          <ac:chgData name="増田 侑奈" userId="db0807ede88a59a4" providerId="LiveId" clId="{47F526AE-3D70-4E34-B5D2-97F4797BE7F6}" dt="2021-07-08T05:20:55.975" v="87" actId="1076"/>
          <ac:picMkLst>
            <pc:docMk/>
            <pc:sldMk cId="1992640212" sldId="260"/>
            <ac:picMk id="7" creationId="{73ACB745-C511-4D74-A34C-4AE35FC1C304}"/>
          </ac:picMkLst>
        </pc:picChg>
        <pc:picChg chg="add mod">
          <ac:chgData name="増田 侑奈" userId="db0807ede88a59a4" providerId="LiveId" clId="{47F526AE-3D70-4E34-B5D2-97F4797BE7F6}" dt="2021-07-08T05:22:36.260" v="116" actId="1076"/>
          <ac:picMkLst>
            <pc:docMk/>
            <pc:sldMk cId="1992640212" sldId="260"/>
            <ac:picMk id="11" creationId="{0E46C048-E86C-4232-96C0-1467D39069E4}"/>
          </ac:picMkLst>
        </pc:picChg>
        <pc:picChg chg="add mod">
          <ac:chgData name="増田 侑奈" userId="db0807ede88a59a4" providerId="LiveId" clId="{47F526AE-3D70-4E34-B5D2-97F4797BE7F6}" dt="2021-07-08T05:23:54.212" v="164" actId="1076"/>
          <ac:picMkLst>
            <pc:docMk/>
            <pc:sldMk cId="1992640212" sldId="260"/>
            <ac:picMk id="14" creationId="{F3D9DD21-C925-4CF6-805C-197A80D0735F}"/>
          </ac:picMkLst>
        </pc:picChg>
      </pc:sldChg>
      <pc:sldChg chg="addSp modSp new mod">
        <pc:chgData name="増田 侑奈" userId="db0807ede88a59a4" providerId="LiveId" clId="{47F526AE-3D70-4E34-B5D2-97F4797BE7F6}" dt="2021-07-10T09:25:32.091" v="1320" actId="20577"/>
        <pc:sldMkLst>
          <pc:docMk/>
          <pc:sldMk cId="1649407356" sldId="261"/>
        </pc:sldMkLst>
        <pc:spChg chg="mod">
          <ac:chgData name="増田 侑奈" userId="db0807ede88a59a4" providerId="LiveId" clId="{47F526AE-3D70-4E34-B5D2-97F4797BE7F6}" dt="2021-07-08T05:50:35.138" v="601"/>
          <ac:spMkLst>
            <pc:docMk/>
            <pc:sldMk cId="1649407356" sldId="261"/>
            <ac:spMk id="2" creationId="{3589ABC9-D2D5-444A-ADE8-632AD2B9F126}"/>
          </ac:spMkLst>
        </pc:spChg>
        <pc:spChg chg="mod">
          <ac:chgData name="増田 侑奈" userId="db0807ede88a59a4" providerId="LiveId" clId="{47F526AE-3D70-4E34-B5D2-97F4797BE7F6}" dt="2021-07-10T09:25:32.091" v="1320" actId="20577"/>
          <ac:spMkLst>
            <pc:docMk/>
            <pc:sldMk cId="1649407356" sldId="261"/>
            <ac:spMk id="3" creationId="{2C458549-E279-4385-9279-04BD7AC76A3F}"/>
          </ac:spMkLst>
        </pc:spChg>
        <pc:picChg chg="add mod">
          <ac:chgData name="増田 侑奈" userId="db0807ede88a59a4" providerId="LiveId" clId="{47F526AE-3D70-4E34-B5D2-97F4797BE7F6}" dt="2021-07-09T01:18:57.374" v="880" actId="1076"/>
          <ac:picMkLst>
            <pc:docMk/>
            <pc:sldMk cId="1649407356" sldId="261"/>
            <ac:picMk id="5" creationId="{8EEC7191-5D47-4368-B0D4-383F1241674C}"/>
          </ac:picMkLst>
        </pc:picChg>
      </pc:sldChg>
      <pc:sldChg chg="modSp new mod">
        <pc:chgData name="増田 侑奈" userId="db0807ede88a59a4" providerId="LiveId" clId="{47F526AE-3D70-4E34-B5D2-97F4797BE7F6}" dt="2021-07-09T01:47:47.554" v="1218"/>
        <pc:sldMkLst>
          <pc:docMk/>
          <pc:sldMk cId="98445574" sldId="262"/>
        </pc:sldMkLst>
        <pc:spChg chg="mod">
          <ac:chgData name="増田 侑奈" userId="db0807ede88a59a4" providerId="LiveId" clId="{47F526AE-3D70-4E34-B5D2-97F4797BE7F6}" dt="2021-07-09T01:46:57.541" v="1009"/>
          <ac:spMkLst>
            <pc:docMk/>
            <pc:sldMk cId="98445574" sldId="262"/>
            <ac:spMk id="2" creationId="{94F0FA3A-409D-4356-9A45-F799C5FCC3A9}"/>
          </ac:spMkLst>
        </pc:spChg>
        <pc:spChg chg="mod">
          <ac:chgData name="増田 侑奈" userId="db0807ede88a59a4" providerId="LiveId" clId="{47F526AE-3D70-4E34-B5D2-97F4797BE7F6}" dt="2021-07-09T01:47:47.554" v="1218"/>
          <ac:spMkLst>
            <pc:docMk/>
            <pc:sldMk cId="98445574" sldId="262"/>
            <ac:spMk id="3" creationId="{55369C17-B9C5-4E03-9EAB-6636774A2B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F70B7-D050-4620-AF90-5810EDECAD51}" type="datetimeFigureOut">
              <a:rPr kumimoji="1" lang="ja-JP" altLang="en-US" smtClean="0"/>
              <a:t>2022/2/24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47A08-7F70-422F-A36F-ED3814118451}" type="slidenum">
              <a:rPr kumimoji="1" lang="ja-JP" altLang="en-US" smtClean="0"/>
              <a:t>‹#›</a:t>
            </a:fld>
            <a:endParaRPr kumimoji="1" lang="ja-JP" altLang="en-US"/>
          </a:p>
        </p:txBody>
      </p:sp>
    </p:spTree>
    <p:extLst>
      <p:ext uri="{BB962C8B-B14F-4D97-AF65-F5344CB8AC3E}">
        <p14:creationId xmlns:p14="http://schemas.microsoft.com/office/powerpoint/2010/main" val="29453960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「自分らしい「幸せ」って？パートナーとの良好な関係構築のために」の第</a:t>
            </a:r>
            <a:r>
              <a:rPr lang="en-US"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回の授業を始めます。今回のテーマは「あなたの理想のパートナーとは？」です。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1</a:t>
            </a:fld>
            <a:endParaRPr kumimoji="1" lang="ja-JP" altLang="en-US"/>
          </a:p>
        </p:txBody>
      </p:sp>
    </p:spTree>
    <p:extLst>
      <p:ext uri="{BB962C8B-B14F-4D97-AF65-F5344CB8AC3E}">
        <p14:creationId xmlns:p14="http://schemas.microsoft.com/office/powerpoint/2010/main" val="10985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あなたの理想のライフプランはなんですか？車や家を買うことですか？結婚をすることですか？それとも、世界一周旅行をすることですか？</a:t>
            </a:r>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2</a:t>
            </a:fld>
            <a:endParaRPr kumimoji="1" lang="ja-JP" altLang="en-US"/>
          </a:p>
        </p:txBody>
      </p:sp>
    </p:spTree>
    <p:extLst>
      <p:ext uri="{BB962C8B-B14F-4D97-AF65-F5344CB8AC3E}">
        <p14:creationId xmlns:p14="http://schemas.microsoft.com/office/powerpoint/2010/main" val="244815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そこで、あなたの理想のライフプランをワークシートの</a:t>
            </a:r>
            <a:r>
              <a:rPr lang="en-US" altLang="ja-JP" sz="1800" dirty="0">
                <a:effectLst/>
                <a:ea typeface="UD デジタル 教科書体 NK-R" panose="02020400000000000000" pitchFamily="18" charset="-128"/>
                <a:cs typeface="Times New Roman" panose="02020603050405020304" pitchFamily="18" charset="0"/>
              </a:rPr>
              <a:t>1</a:t>
            </a:r>
            <a:r>
              <a:rPr lang="ja-JP" altLang="ja-JP" sz="1800" dirty="0">
                <a:effectLst/>
                <a:ea typeface="UD デジタル 教科書体 NK-R" panose="02020400000000000000" pitchFamily="18" charset="-128"/>
                <a:cs typeface="Times New Roman" panose="02020603050405020304" pitchFamily="18" charset="0"/>
              </a:rPr>
              <a:t>ページに記入してみましょう。スライドの記入例のように書いてみてください。書けたら、周りの人と比べてみてください。結婚をして家庭を持ちたいと思っている人が多かったように思います。なので、次はパートナーとの幸せについて考えていき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3</a:t>
            </a:fld>
            <a:endParaRPr kumimoji="1" lang="ja-JP" altLang="en-US"/>
          </a:p>
        </p:txBody>
      </p:sp>
    </p:spTree>
    <p:extLst>
      <p:ext uri="{BB962C8B-B14F-4D97-AF65-F5344CB8AC3E}">
        <p14:creationId xmlns:p14="http://schemas.microsoft.com/office/powerpoint/2010/main" val="307229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ワークシートの</a:t>
            </a:r>
            <a:r>
              <a:rPr lang="en-US" altLang="ja-JP" sz="1800" dirty="0">
                <a:effectLst/>
                <a:ea typeface="UD デジタル 教科書体 NK-R" panose="02020400000000000000" pitchFamily="18" charset="-128"/>
                <a:cs typeface="Times New Roman" panose="02020603050405020304" pitchFamily="18" charset="0"/>
              </a:rPr>
              <a:t>2</a:t>
            </a:r>
            <a:r>
              <a:rPr lang="ja-JP" altLang="ja-JP" sz="1800" dirty="0">
                <a:effectLst/>
                <a:ea typeface="UD デジタル 教科書体 NK-R" panose="02020400000000000000" pitchFamily="18" charset="-128"/>
                <a:cs typeface="Times New Roman" panose="02020603050405020304" pitchFamily="18" charset="0"/>
              </a:rPr>
              <a:t>ページを見てください。この授業でのパートナーとは、「恋人および結婚相手やそれに準ずる相手」というように考えていきます。では、自分が思うパートナーに関する幸せをダイヤモンドランキングで示してみましょう。ダイヤモンドランキングとは、上にあるものほど優先順位が高く、下になるにつれて優先順位は下がっていきます。スライドの四角の中の数字が、順位を表しています。ワークシートに書いてある９つの項目にランキングをつけてみましょう。そしてそれが完成した人は、その順番にした理由を下の枠の中に書いてみ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4</a:t>
            </a:fld>
            <a:endParaRPr kumimoji="1" lang="ja-JP" altLang="en-US"/>
          </a:p>
        </p:txBody>
      </p:sp>
    </p:spTree>
    <p:extLst>
      <p:ext uri="{BB962C8B-B14F-4D97-AF65-F5344CB8AC3E}">
        <p14:creationId xmlns:p14="http://schemas.microsoft.com/office/powerpoint/2010/main" val="149584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次は、理想のパートナーを設定していきます。まず、</a:t>
            </a:r>
            <a:r>
              <a:rPr lang="en-US" altLang="ja-JP" sz="1800" dirty="0">
                <a:effectLst/>
                <a:ea typeface="UD デジタル 教科書体 NK-R" panose="02020400000000000000" pitchFamily="18" charset="-128"/>
                <a:cs typeface="Times New Roman" panose="02020603050405020304" pitchFamily="18" charset="0"/>
              </a:rPr>
              <a:t>1</a:t>
            </a:r>
            <a:r>
              <a:rPr lang="ja-JP" altLang="ja-JP" sz="1800" dirty="0">
                <a:effectLst/>
                <a:ea typeface="UD デジタル 教科書体 NK-R" panose="02020400000000000000" pitchFamily="18" charset="-128"/>
                <a:cs typeface="Times New Roman" panose="02020603050405020304" pitchFamily="18" charset="0"/>
              </a:rPr>
              <a:t>ページの真ん中にあるワークシートの用語を確認しましょう。スライドを見て書き込んでください。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5</a:t>
            </a:fld>
            <a:endParaRPr kumimoji="1" lang="ja-JP" altLang="en-US"/>
          </a:p>
        </p:txBody>
      </p:sp>
    </p:spTree>
    <p:extLst>
      <p:ext uri="{BB962C8B-B14F-4D97-AF65-F5344CB8AC3E}">
        <p14:creationId xmlns:p14="http://schemas.microsoft.com/office/powerpoint/2010/main" val="357901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これらの用語を踏まえて、パートナーになってほしいのはどんな人なのか、その人のプロフィールの空欄を埋めるように完成させましょう。完成したら、ペアの人に、自分の理想のパートナーを紹介してみましょう。なにか気づいたことがある人は手を挙げて発表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6</a:t>
            </a:fld>
            <a:endParaRPr kumimoji="1" lang="ja-JP" altLang="en-US"/>
          </a:p>
        </p:txBody>
      </p:sp>
    </p:spTree>
    <p:extLst>
      <p:ext uri="{BB962C8B-B14F-4D97-AF65-F5344CB8AC3E}">
        <p14:creationId xmlns:p14="http://schemas.microsoft.com/office/powerpoint/2010/main" val="240026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UD デジタル 教科書体 NK-R" panose="02020400000000000000" pitchFamily="18" charset="-128"/>
                <a:cs typeface="Times New Roman" panose="02020603050405020304" pitchFamily="18" charset="0"/>
              </a:rPr>
              <a:t>みんなの性格がそれぞれ違うように、パートナーの設定が全く同じ人はいないということがわかったと思います。また先ほどのライフプランも、似ている人はいても、全く同じ人がいなかったように、人それぞれ多様な価値観があることに気づけましたか。</a:t>
            </a:r>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7</a:t>
            </a:fld>
            <a:endParaRPr kumimoji="1" lang="ja-JP" altLang="en-US"/>
          </a:p>
        </p:txBody>
      </p:sp>
    </p:spTree>
    <p:extLst>
      <p:ext uri="{BB962C8B-B14F-4D97-AF65-F5344CB8AC3E}">
        <p14:creationId xmlns:p14="http://schemas.microsoft.com/office/powerpoint/2010/main" val="222533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a:effectLst/>
                <a:latin typeface="游明朝" panose="02020400000000000000" pitchFamily="18" charset="-128"/>
                <a:ea typeface="UD デジタル 教科書体 NK-R" panose="02020400000000000000" pitchFamily="18" charset="-128"/>
                <a:cs typeface="Times New Roman" panose="02020603050405020304" pitchFamily="18" charset="0"/>
              </a:rPr>
              <a:t>最後</a:t>
            </a:r>
            <a:r>
              <a:rPr lang="ja-JP"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に、今回の学びをまとめましょう。ワークシートの２ページの一番下にある学びの確認を見てください。自分自身と向き合い、理想のパートナーを設定できましたか。多様な価値観があることがわかりましたか。達成できていると思ったら、四角にチェックをつけましょう。</a:t>
            </a:r>
            <a:r>
              <a:rPr lang="en-US"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６ページを見てください。ふり返りシートに書いてある問いに答えましょう。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B847A08-7F70-422F-A36F-ED3814118451}" type="slidenum">
              <a:rPr kumimoji="1" lang="ja-JP" altLang="en-US" smtClean="0"/>
              <a:t>8</a:t>
            </a:fld>
            <a:endParaRPr kumimoji="1" lang="ja-JP" altLang="en-US"/>
          </a:p>
        </p:txBody>
      </p:sp>
    </p:spTree>
    <p:extLst>
      <p:ext uri="{BB962C8B-B14F-4D97-AF65-F5344CB8AC3E}">
        <p14:creationId xmlns:p14="http://schemas.microsoft.com/office/powerpoint/2010/main" val="341158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034AB6-E8F8-451E-A147-992F8D97F2A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1A43A4-2D43-4510-954C-FAE4C3E6C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18B22A0-42C0-49DB-B78F-76DDDF76C950}"/>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A82C8FE8-788C-4718-99DC-7D5117F8B0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BFD50E-090C-4E80-A6B2-EF1243A0523C}"/>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13998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A45029-3CCA-41E7-B87D-1B3122C9BBB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2EDF61-F8DE-43E9-843D-525EAB427AF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9BE96B-0AEB-47DA-9FF4-18EA51F7F763}"/>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3EBCB86E-103A-4247-BD3E-D959934937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F5033A-AF47-483A-A8BD-4C61E232CEED}"/>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272140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57D8578-3F83-4B9F-A186-E9047069E75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E65AA9-F496-410A-AAB9-7933451B506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54DC0D-9509-4763-9FCD-227770210D9D}"/>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53F054FB-E49E-432F-B1BE-C3E5B01B57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AE2371-9E74-4EEA-AC41-DFC88D078342}"/>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289033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D98F-0239-4997-8033-5E2ABBAB61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2A8979-D4A5-43A8-84F8-CC89F3435E7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567D98-AEFE-477E-A2A3-1A09007FAC73}"/>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FE115C21-8F3C-480A-A686-7E2D159546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0D3230-F194-48FC-81B4-A5F2C51E5C4A}"/>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80655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E3737-4C0D-474F-B20E-E4A52A4F54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A0BE57-02B5-4DDE-9A20-4C8E191E8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41C3AD-2378-452A-AC28-5DD955A13E84}"/>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9D72E5B5-7C5B-4F40-88FA-76100EED81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8D7811-8DAA-462D-A8CB-5A6F163934BF}"/>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139280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3B7880-CF56-4647-9BB6-DD0D90F35F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D90654-2B3D-4057-9A7F-52BC7148830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97F4-3011-4687-B95A-945652A4E1F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B93A2F2-279B-4916-A12E-1AA510E51707}"/>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A9870258-B278-4715-A479-881480F4DB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63C3E9-030C-4A08-93BF-443EA69B0E55}"/>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130011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1FC58-7C53-459E-8D4D-B0D6B2E691E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847E62-AA68-4F19-BF19-C4F88CC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A9F1927-2D4A-4082-8416-3CAF8940E7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F13712-B0B5-4776-95FE-528D78282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965068-33C4-41FD-86C9-20E397FB5D0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08DB80D-11A0-4CBE-B7C2-47B435B45DA4}"/>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8" name="フッター プレースホルダー 7">
            <a:extLst>
              <a:ext uri="{FF2B5EF4-FFF2-40B4-BE49-F238E27FC236}">
                <a16:creationId xmlns:a16="http://schemas.microsoft.com/office/drawing/2014/main" id="{3602D93C-60D9-4D08-B99A-38F13A8B0EE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DE99A11-E7F5-4BEA-9C3B-19B7C95155C1}"/>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313340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85105F-8954-47A6-BCFC-8A69E3A6651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FFFC8F4-E1EE-4A21-AE4F-2A3127E18A28}"/>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4" name="フッター プレースホルダー 3">
            <a:extLst>
              <a:ext uri="{FF2B5EF4-FFF2-40B4-BE49-F238E27FC236}">
                <a16:creationId xmlns:a16="http://schemas.microsoft.com/office/drawing/2014/main" id="{D8855460-D2D6-4317-A342-8BE403F4337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1D4D79-30E0-408C-8F98-41FD7C25552D}"/>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8822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5C61379-805A-46FF-90C0-FA4CCC9BCB79}"/>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3" name="フッター プレースホルダー 2">
            <a:extLst>
              <a:ext uri="{FF2B5EF4-FFF2-40B4-BE49-F238E27FC236}">
                <a16:creationId xmlns:a16="http://schemas.microsoft.com/office/drawing/2014/main" id="{F1464CE6-CAF6-4B03-8B0A-43788C16E92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080886-E6AE-4C56-8ADE-7067AEB2EF5B}"/>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306696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6ABC1-7421-4827-9949-63C7B07BE53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BC2AC4-F06E-4D53-ACFA-2D0F8BCAA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A5CEE67-11B3-4F68-A080-2AAB37DDC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E549B6-7801-49ED-B3C8-E5D426E2088E}"/>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FE3A8F61-1E94-4099-A3CE-5FED8BD2EE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0A1B10-25D9-48C7-8A2F-5B47D6B14F25}"/>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313876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E74B2A-B90C-466F-A800-2710288938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8C7FE98-77A1-426E-9B97-DCF7B657B1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EB5C265-1929-4B94-BF39-72AC34013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A8CC17-E1BE-4F1C-81B9-3E0732064452}"/>
              </a:ext>
            </a:extLst>
          </p:cNvPr>
          <p:cNvSpPr>
            <a:spLocks noGrp="1"/>
          </p:cNvSpPr>
          <p:nvPr>
            <p:ph type="dt" sz="half" idx="10"/>
          </p:nvPr>
        </p:nvSpPr>
        <p:spPr/>
        <p:txBody>
          <a:bodyPr/>
          <a:lstStyle/>
          <a:p>
            <a:fld id="{CFA00BED-201F-4603-9FF5-B1456F018403}" type="datetimeFigureOut">
              <a:rPr kumimoji="1" lang="ja-JP" altLang="en-US" smtClean="0"/>
              <a:t>2022/2/24</a:t>
            </a:fld>
            <a:endParaRPr kumimoji="1" lang="ja-JP" altLang="en-US"/>
          </a:p>
        </p:txBody>
      </p:sp>
      <p:sp>
        <p:nvSpPr>
          <p:cNvPr id="6" name="フッター プレースホルダー 5">
            <a:extLst>
              <a:ext uri="{FF2B5EF4-FFF2-40B4-BE49-F238E27FC236}">
                <a16:creationId xmlns:a16="http://schemas.microsoft.com/office/drawing/2014/main" id="{F880C8B0-8C67-44DB-8DEB-2F93E48737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4E2421-0176-4A01-A97E-F0C70AB0FDF2}"/>
              </a:ext>
            </a:extLst>
          </p:cNvPr>
          <p:cNvSpPr>
            <a:spLocks noGrp="1"/>
          </p:cNvSpPr>
          <p:nvPr>
            <p:ph type="sldNum" sz="quarter" idx="12"/>
          </p:nvPr>
        </p:nvSpPr>
        <p:spPr/>
        <p:txBody>
          <a:body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195430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58119B7-DE88-4447-AD39-BB7C23A1C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75C957-F280-42A6-A54C-EB21F7F76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65F49A-A0BF-47AD-8BFF-D8F11B4D4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00BED-201F-4603-9FF5-B1456F018403}" type="datetimeFigureOut">
              <a:rPr kumimoji="1" lang="ja-JP" altLang="en-US" smtClean="0"/>
              <a:t>2022/2/24</a:t>
            </a:fld>
            <a:endParaRPr kumimoji="1" lang="ja-JP" altLang="en-US"/>
          </a:p>
        </p:txBody>
      </p:sp>
      <p:sp>
        <p:nvSpPr>
          <p:cNvPr id="5" name="フッター プレースホルダー 4">
            <a:extLst>
              <a:ext uri="{FF2B5EF4-FFF2-40B4-BE49-F238E27FC236}">
                <a16:creationId xmlns:a16="http://schemas.microsoft.com/office/drawing/2014/main" id="{BFA0396B-C46F-47C1-9F56-0B68AB51D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9CABBD-F618-4178-B0C9-29F76E494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E928F-364B-4AD3-A4DA-1BE7A6C86F63}" type="slidenum">
              <a:rPr kumimoji="1" lang="ja-JP" altLang="en-US" smtClean="0"/>
              <a:t>‹#›</a:t>
            </a:fld>
            <a:endParaRPr kumimoji="1" lang="ja-JP" altLang="en-US"/>
          </a:p>
        </p:txBody>
      </p:sp>
    </p:spTree>
    <p:extLst>
      <p:ext uri="{BB962C8B-B14F-4D97-AF65-F5344CB8AC3E}">
        <p14:creationId xmlns:p14="http://schemas.microsoft.com/office/powerpoint/2010/main" val="415649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hyperlink" Target="https://publicdomainq.net/house-home-0000968/" TargetMode="External"/><Relationship Id="rId13"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hyperlink" Target="http://publicdomainq.net/earth-airliner-travel-0004996/"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publicdomainq.net/car-drive-woman-0003582/"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publicdomainq.net/wedding-bride-groom-0014474/" TargetMode="External"/><Relationship Id="rId4" Type="http://schemas.openxmlformats.org/officeDocument/2006/relationships/notesSlide" Target="../notesSlides/notesSlide2.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ublicdomainq.net/couple-love-0037750/" TargetMode="External"/><Relationship Id="rId5" Type="http://schemas.openxmlformats.org/officeDocument/2006/relationships/image" Target="../media/image6.jpg"/><Relationship Id="rId4" Type="http://schemas.openxmlformats.org/officeDocument/2006/relationships/notesSlide" Target="../notesSlides/notesSlide4.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publicdomainq.net/business-man-good-idea-0027794/" TargetMode="External"/><Relationship Id="rId5" Type="http://schemas.openxmlformats.org/officeDocument/2006/relationships/image" Target="../media/image11.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publicdomainq.net/children-rainbow-earth-0004203/" TargetMode="External"/><Relationship Id="rId5" Type="http://schemas.openxmlformats.org/officeDocument/2006/relationships/image" Target="../media/image12.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AC361-3225-41D5-B85A-D7CB09064EDA}"/>
              </a:ext>
            </a:extLst>
          </p:cNvPr>
          <p:cNvSpPr>
            <a:spLocks noGrp="1"/>
          </p:cNvSpPr>
          <p:nvPr>
            <p:ph type="ctrTitle"/>
          </p:nvPr>
        </p:nvSpPr>
        <p:spPr>
          <a:xfrm>
            <a:off x="104716" y="1206350"/>
            <a:ext cx="11982567" cy="2387600"/>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あなたの理想のパートナーとは？</a:t>
            </a:r>
          </a:p>
        </p:txBody>
      </p:sp>
      <p:sp>
        <p:nvSpPr>
          <p:cNvPr id="3" name="字幕 2">
            <a:extLst>
              <a:ext uri="{FF2B5EF4-FFF2-40B4-BE49-F238E27FC236}">
                <a16:creationId xmlns:a16="http://schemas.microsoft.com/office/drawing/2014/main" id="{A6D0C1EC-06F8-4F9A-B04C-C4ADCA9814B0}"/>
              </a:ext>
            </a:extLst>
          </p:cNvPr>
          <p:cNvSpPr>
            <a:spLocks noGrp="1"/>
          </p:cNvSpPr>
          <p:nvPr>
            <p:ph type="subTitle" idx="1"/>
          </p:nvPr>
        </p:nvSpPr>
        <p:spPr>
          <a:xfrm>
            <a:off x="1371600" y="3712580"/>
            <a:ext cx="9144000" cy="1655762"/>
          </a:xfrm>
        </p:spPr>
        <p:txBody>
          <a:bodyPr>
            <a:normAutofit/>
          </a:bodyPr>
          <a:lstStyle/>
          <a:p>
            <a:endParaRPr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ワークシートｐ</a:t>
            </a:r>
            <a:r>
              <a:rPr kumimoji="1" lang="en-US" altLang="ja-JP" sz="3600" dirty="0">
                <a:latin typeface="UD デジタル 教科書体 NK-B" panose="02020700000000000000" pitchFamily="18" charset="-128"/>
                <a:ea typeface="UD デジタル 教科書体 NK-B" panose="02020700000000000000" pitchFamily="18" charset="-128"/>
              </a:rPr>
              <a:t>1</a:t>
            </a:r>
            <a:r>
              <a:rPr kumimoji="1" lang="ja-JP" altLang="en-US" sz="3600" dirty="0">
                <a:latin typeface="UD デジタル 教科書体 NK-B" panose="02020700000000000000" pitchFamily="18" charset="-128"/>
                <a:ea typeface="UD デジタル 教科書体 NK-B" panose="02020700000000000000" pitchFamily="18" charset="-128"/>
              </a:rPr>
              <a:t>～２</a:t>
            </a:r>
            <a:endParaRPr kumimoji="1" lang="en-US" altLang="ja-JP" sz="3600" dirty="0">
              <a:latin typeface="UD デジタル 教科書体 NK-B" panose="02020700000000000000" pitchFamily="18" charset="-128"/>
              <a:ea typeface="UD デジタル 教科書体 NK-B" panose="02020700000000000000" pitchFamily="18" charset="-128"/>
            </a:endParaRPr>
          </a:p>
          <a:p>
            <a:endParaRPr lang="en-US" altLang="ja-JP" sz="3600" dirty="0">
              <a:latin typeface="UD デジタル 教科書体 NK-B" panose="02020700000000000000" pitchFamily="18" charset="-128"/>
              <a:ea typeface="UD デジタル 教科書体 NK-B" panose="02020700000000000000" pitchFamily="18" charset="-128"/>
            </a:endParaRPr>
          </a:p>
        </p:txBody>
      </p:sp>
      <p:pic>
        <p:nvPicPr>
          <p:cNvPr id="4" name="①">
            <a:hlinkClick r:id="" action="ppaction://media"/>
            <a:extLst>
              <a:ext uri="{FF2B5EF4-FFF2-40B4-BE49-F238E27FC236}">
                <a16:creationId xmlns:a16="http://schemas.microsoft.com/office/drawing/2014/main" id="{3378BB4F-E023-4F84-9A11-6D8EA7C6B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59036" y="6453554"/>
            <a:ext cx="304800" cy="304800"/>
          </a:xfrm>
          <a:prstGeom prst="rect">
            <a:avLst/>
          </a:prstGeom>
        </p:spPr>
      </p:pic>
    </p:spTree>
    <p:extLst>
      <p:ext uri="{BB962C8B-B14F-4D97-AF65-F5344CB8AC3E}">
        <p14:creationId xmlns:p14="http://schemas.microsoft.com/office/powerpoint/2010/main" val="40593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19658-CC14-43AB-8575-10024FCA1F88}"/>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あなたの理想のライフプランは？</a:t>
            </a:r>
          </a:p>
        </p:txBody>
      </p:sp>
      <p:sp>
        <p:nvSpPr>
          <p:cNvPr id="3" name="コンテンツ プレースホルダー 2">
            <a:extLst>
              <a:ext uri="{FF2B5EF4-FFF2-40B4-BE49-F238E27FC236}">
                <a16:creationId xmlns:a16="http://schemas.microsoft.com/office/drawing/2014/main" id="{12660486-5832-4486-AE94-7B4A24BFAB8A}"/>
              </a:ext>
            </a:extLst>
          </p:cNvPr>
          <p:cNvSpPr>
            <a:spLocks noGrp="1"/>
          </p:cNvSpPr>
          <p:nvPr>
            <p:ph idx="1"/>
          </p:nvPr>
        </p:nvSpPr>
        <p:spPr>
          <a:xfrm>
            <a:off x="838200" y="1825625"/>
            <a:ext cx="3147646" cy="542437"/>
          </a:xfrm>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車や家を買う？</a:t>
            </a:r>
          </a:p>
        </p:txBody>
      </p:sp>
      <p:pic>
        <p:nvPicPr>
          <p:cNvPr id="5" name="図 4">
            <a:extLst>
              <a:ext uri="{FF2B5EF4-FFF2-40B4-BE49-F238E27FC236}">
                <a16:creationId xmlns:a16="http://schemas.microsoft.com/office/drawing/2014/main" id="{84350DE1-E5B6-4869-AFD5-EF26A4E264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6973" y="2598250"/>
            <a:ext cx="1496666" cy="1325563"/>
          </a:xfrm>
          <a:prstGeom prst="rect">
            <a:avLst/>
          </a:prstGeom>
        </p:spPr>
      </p:pic>
      <p:pic>
        <p:nvPicPr>
          <p:cNvPr id="7" name="図 6">
            <a:extLst>
              <a:ext uri="{FF2B5EF4-FFF2-40B4-BE49-F238E27FC236}">
                <a16:creationId xmlns:a16="http://schemas.microsoft.com/office/drawing/2014/main" id="{73ACB745-C511-4D74-A34C-4AE35FC1C30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916178" y="2368062"/>
            <a:ext cx="2413473" cy="1690688"/>
          </a:xfrm>
          <a:prstGeom prst="rect">
            <a:avLst/>
          </a:prstGeom>
        </p:spPr>
      </p:pic>
      <p:sp>
        <p:nvSpPr>
          <p:cNvPr id="9" name="テキスト ボックス 8">
            <a:extLst>
              <a:ext uri="{FF2B5EF4-FFF2-40B4-BE49-F238E27FC236}">
                <a16:creationId xmlns:a16="http://schemas.microsoft.com/office/drawing/2014/main" id="{CC2E9EF2-2060-461B-BFF6-4C50619818DF}"/>
              </a:ext>
            </a:extLst>
          </p:cNvPr>
          <p:cNvSpPr txBox="1"/>
          <p:nvPr/>
        </p:nvSpPr>
        <p:spPr>
          <a:xfrm>
            <a:off x="4853354" y="3429000"/>
            <a:ext cx="2157046" cy="523220"/>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結婚する？</a:t>
            </a:r>
          </a:p>
        </p:txBody>
      </p:sp>
      <p:pic>
        <p:nvPicPr>
          <p:cNvPr id="11" name="図 10">
            <a:extLst>
              <a:ext uri="{FF2B5EF4-FFF2-40B4-BE49-F238E27FC236}">
                <a16:creationId xmlns:a16="http://schemas.microsoft.com/office/drawing/2014/main" id="{0E46C048-E86C-4232-96C0-1467D39069E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605337" y="3970651"/>
            <a:ext cx="2653079" cy="2270361"/>
          </a:xfrm>
          <a:prstGeom prst="rect">
            <a:avLst/>
          </a:prstGeom>
        </p:spPr>
      </p:pic>
      <p:sp>
        <p:nvSpPr>
          <p:cNvPr id="12" name="テキスト ボックス 11">
            <a:extLst>
              <a:ext uri="{FF2B5EF4-FFF2-40B4-BE49-F238E27FC236}">
                <a16:creationId xmlns:a16="http://schemas.microsoft.com/office/drawing/2014/main" id="{34B0D4E6-8A67-4D60-ACB2-8381B43585E3}"/>
              </a:ext>
            </a:extLst>
          </p:cNvPr>
          <p:cNvSpPr txBox="1"/>
          <p:nvPr/>
        </p:nvSpPr>
        <p:spPr>
          <a:xfrm>
            <a:off x="8194431" y="2214174"/>
            <a:ext cx="3159369" cy="523220"/>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世界一周をする？</a:t>
            </a:r>
          </a:p>
        </p:txBody>
      </p:sp>
      <p:pic>
        <p:nvPicPr>
          <p:cNvPr id="14" name="図 13">
            <a:extLst>
              <a:ext uri="{FF2B5EF4-FFF2-40B4-BE49-F238E27FC236}">
                <a16:creationId xmlns:a16="http://schemas.microsoft.com/office/drawing/2014/main" id="{F3D9DD21-C925-4CF6-805C-197A80D0735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020025" y="2737394"/>
            <a:ext cx="2333775" cy="1800775"/>
          </a:xfrm>
          <a:prstGeom prst="rect">
            <a:avLst/>
          </a:prstGeom>
        </p:spPr>
      </p:pic>
      <p:pic>
        <p:nvPicPr>
          <p:cNvPr id="4" name="②">
            <a:hlinkClick r:id="" action="ppaction://media"/>
            <a:extLst>
              <a:ext uri="{FF2B5EF4-FFF2-40B4-BE49-F238E27FC236}">
                <a16:creationId xmlns:a16="http://schemas.microsoft.com/office/drawing/2014/main" id="{B8D4820E-AA7C-4D3E-93DF-37787C7CB86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816862" y="6453554"/>
            <a:ext cx="304800" cy="304800"/>
          </a:xfrm>
          <a:prstGeom prst="rect">
            <a:avLst/>
          </a:prstGeom>
        </p:spPr>
      </p:pic>
    </p:spTree>
    <p:extLst>
      <p:ext uri="{BB962C8B-B14F-4D97-AF65-F5344CB8AC3E}">
        <p14:creationId xmlns:p14="http://schemas.microsoft.com/office/powerpoint/2010/main" val="19926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59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4"/>
                </p:tgtEl>
              </p:cMediaNode>
            </p:audio>
          </p:childTnLst>
        </p:cTn>
      </p:par>
    </p:tnLst>
    <p:bldLst>
      <p:bldP spid="3" grpId="0" build="p"/>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44AF9-CA73-4C34-9AF4-7BC905E6098A}"/>
              </a:ext>
            </a:extLst>
          </p:cNvPr>
          <p:cNvSpPr>
            <a:spLocks noGrp="1"/>
          </p:cNvSpPr>
          <p:nvPr>
            <p:ph type="title"/>
          </p:nvPr>
        </p:nvSpPr>
        <p:spPr>
          <a:xfrm>
            <a:off x="131884" y="378588"/>
            <a:ext cx="11928231" cy="1325563"/>
          </a:xfrm>
        </p:spPr>
        <p: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ワークシートにライフプランを記入してみよう</a:t>
            </a:r>
          </a:p>
        </p:txBody>
      </p:sp>
      <p:sp>
        <p:nvSpPr>
          <p:cNvPr id="3" name="コンテンツ プレースホルダー 2">
            <a:extLst>
              <a:ext uri="{FF2B5EF4-FFF2-40B4-BE49-F238E27FC236}">
                <a16:creationId xmlns:a16="http://schemas.microsoft.com/office/drawing/2014/main" id="{0F7A936A-1150-4AFF-8663-82BE3BB222A4}"/>
              </a:ext>
            </a:extLst>
          </p:cNvPr>
          <p:cNvSpPr>
            <a:spLocks noGrp="1"/>
          </p:cNvSpPr>
          <p:nvPr>
            <p:ph idx="1"/>
          </p:nvPr>
        </p:nvSpPr>
        <p:spPr>
          <a:xfrm>
            <a:off x="838200" y="1825625"/>
            <a:ext cx="1788313" cy="507562"/>
          </a:xfrm>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（記入例）</a:t>
            </a:r>
          </a:p>
        </p:txBody>
      </p:sp>
      <p:pic>
        <p:nvPicPr>
          <p:cNvPr id="6" name="録音したサウンド">
            <a:hlinkClick r:id="" action="ppaction://media"/>
            <a:extLst>
              <a:ext uri="{FF2B5EF4-FFF2-40B4-BE49-F238E27FC236}">
                <a16:creationId xmlns:a16="http://schemas.microsoft.com/office/drawing/2014/main" id="{469751C0-76AE-4297-BB5B-355AE43796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13930" y="6367646"/>
            <a:ext cx="304800" cy="304800"/>
          </a:xfrm>
          <a:prstGeom prst="rect">
            <a:avLst/>
          </a:prstGeom>
        </p:spPr>
      </p:pic>
      <p:cxnSp>
        <p:nvCxnSpPr>
          <p:cNvPr id="7" name="直線コネクタ 6">
            <a:extLst>
              <a:ext uri="{FF2B5EF4-FFF2-40B4-BE49-F238E27FC236}">
                <a16:creationId xmlns:a16="http://schemas.microsoft.com/office/drawing/2014/main" id="{C9A2E87B-531A-4B9A-8949-820EBB93CC34}"/>
              </a:ext>
            </a:extLst>
          </p:cNvPr>
          <p:cNvCxnSpPr/>
          <p:nvPr/>
        </p:nvCxnSpPr>
        <p:spPr>
          <a:xfrm>
            <a:off x="2143160" y="3719309"/>
            <a:ext cx="7556422" cy="0"/>
          </a:xfrm>
          <a:prstGeom prst="line">
            <a:avLst/>
          </a:prstGeom>
          <a:ln/>
        </p:spPr>
        <p:style>
          <a:lnRef idx="3">
            <a:schemeClr val="dk1"/>
          </a:lnRef>
          <a:fillRef idx="0">
            <a:schemeClr val="dk1"/>
          </a:fillRef>
          <a:effectRef idx="2">
            <a:schemeClr val="dk1"/>
          </a:effectRef>
          <a:fontRef idx="minor">
            <a:schemeClr val="tx1"/>
          </a:fontRef>
        </p:style>
      </p:cxnSp>
      <p:sp>
        <p:nvSpPr>
          <p:cNvPr id="8" name="テキスト ボックス 7">
            <a:extLst>
              <a:ext uri="{FF2B5EF4-FFF2-40B4-BE49-F238E27FC236}">
                <a16:creationId xmlns:a16="http://schemas.microsoft.com/office/drawing/2014/main" id="{B16AAC00-8032-4248-91D2-F6693732DE9A}"/>
              </a:ext>
            </a:extLst>
          </p:cNvPr>
          <p:cNvSpPr txBox="1"/>
          <p:nvPr/>
        </p:nvSpPr>
        <p:spPr>
          <a:xfrm>
            <a:off x="1689020" y="3354963"/>
            <a:ext cx="661958"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現</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在</a:t>
            </a:r>
          </a:p>
        </p:txBody>
      </p:sp>
      <p:cxnSp>
        <p:nvCxnSpPr>
          <p:cNvPr id="14" name="直線コネクタ 13">
            <a:extLst>
              <a:ext uri="{FF2B5EF4-FFF2-40B4-BE49-F238E27FC236}">
                <a16:creationId xmlns:a16="http://schemas.microsoft.com/office/drawing/2014/main" id="{A31BF150-D6C3-4D70-9443-98048C9F1FDD}"/>
              </a:ext>
            </a:extLst>
          </p:cNvPr>
          <p:cNvCxnSpPr>
            <a:cxnSpLocks/>
          </p:cNvCxnSpPr>
          <p:nvPr/>
        </p:nvCxnSpPr>
        <p:spPr>
          <a:xfrm>
            <a:off x="3564315" y="3528713"/>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直線コネクタ 15">
            <a:extLst>
              <a:ext uri="{FF2B5EF4-FFF2-40B4-BE49-F238E27FC236}">
                <a16:creationId xmlns:a16="http://schemas.microsoft.com/office/drawing/2014/main" id="{59DDC1C0-71E3-48BF-9DE9-7331EB11A600}"/>
              </a:ext>
            </a:extLst>
          </p:cNvPr>
          <p:cNvCxnSpPr>
            <a:cxnSpLocks/>
          </p:cNvCxnSpPr>
          <p:nvPr/>
        </p:nvCxnSpPr>
        <p:spPr>
          <a:xfrm>
            <a:off x="4131841" y="3527364"/>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直線コネクタ 16">
            <a:extLst>
              <a:ext uri="{FF2B5EF4-FFF2-40B4-BE49-F238E27FC236}">
                <a16:creationId xmlns:a16="http://schemas.microsoft.com/office/drawing/2014/main" id="{95CF70B4-2E46-4BDA-A3FC-0FC599140ACC}"/>
              </a:ext>
            </a:extLst>
          </p:cNvPr>
          <p:cNvCxnSpPr>
            <a:cxnSpLocks/>
          </p:cNvCxnSpPr>
          <p:nvPr/>
        </p:nvCxnSpPr>
        <p:spPr>
          <a:xfrm>
            <a:off x="5308096" y="3534859"/>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線コネクタ 17">
            <a:extLst>
              <a:ext uri="{FF2B5EF4-FFF2-40B4-BE49-F238E27FC236}">
                <a16:creationId xmlns:a16="http://schemas.microsoft.com/office/drawing/2014/main" id="{A9D94732-35E7-4CF6-AC39-5D2D7734B251}"/>
              </a:ext>
            </a:extLst>
          </p:cNvPr>
          <p:cNvCxnSpPr>
            <a:cxnSpLocks/>
          </p:cNvCxnSpPr>
          <p:nvPr/>
        </p:nvCxnSpPr>
        <p:spPr>
          <a:xfrm>
            <a:off x="7146184" y="5339962"/>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直線コネクタ 18">
            <a:extLst>
              <a:ext uri="{FF2B5EF4-FFF2-40B4-BE49-F238E27FC236}">
                <a16:creationId xmlns:a16="http://schemas.microsoft.com/office/drawing/2014/main" id="{BA750384-9F1B-4BB7-8DA6-FF636BC5AD74}"/>
              </a:ext>
            </a:extLst>
          </p:cNvPr>
          <p:cNvCxnSpPr>
            <a:cxnSpLocks/>
          </p:cNvCxnSpPr>
          <p:nvPr/>
        </p:nvCxnSpPr>
        <p:spPr>
          <a:xfrm>
            <a:off x="6425728" y="5339962"/>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直線コネクタ 19">
            <a:extLst>
              <a:ext uri="{FF2B5EF4-FFF2-40B4-BE49-F238E27FC236}">
                <a16:creationId xmlns:a16="http://schemas.microsoft.com/office/drawing/2014/main" id="{AA2197A3-E2AC-47E0-A823-5E1780266AF8}"/>
              </a:ext>
            </a:extLst>
          </p:cNvPr>
          <p:cNvCxnSpPr>
            <a:cxnSpLocks/>
          </p:cNvCxnSpPr>
          <p:nvPr/>
        </p:nvCxnSpPr>
        <p:spPr>
          <a:xfrm>
            <a:off x="2516320" y="5339962"/>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直線コネクタ 20">
            <a:extLst>
              <a:ext uri="{FF2B5EF4-FFF2-40B4-BE49-F238E27FC236}">
                <a16:creationId xmlns:a16="http://schemas.microsoft.com/office/drawing/2014/main" id="{C7606231-58AE-426D-BE65-51755F39668D}"/>
              </a:ext>
            </a:extLst>
          </p:cNvPr>
          <p:cNvCxnSpPr>
            <a:cxnSpLocks/>
          </p:cNvCxnSpPr>
          <p:nvPr/>
        </p:nvCxnSpPr>
        <p:spPr>
          <a:xfrm>
            <a:off x="7519235" y="3534859"/>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直線コネクタ 21">
            <a:extLst>
              <a:ext uri="{FF2B5EF4-FFF2-40B4-BE49-F238E27FC236}">
                <a16:creationId xmlns:a16="http://schemas.microsoft.com/office/drawing/2014/main" id="{B53A3C6B-CA76-440D-BF0B-B8E18CD8FB2D}"/>
              </a:ext>
            </a:extLst>
          </p:cNvPr>
          <p:cNvCxnSpPr>
            <a:cxnSpLocks/>
          </p:cNvCxnSpPr>
          <p:nvPr/>
        </p:nvCxnSpPr>
        <p:spPr>
          <a:xfrm>
            <a:off x="6807735" y="3527364"/>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直線コネクタ 22">
            <a:extLst>
              <a:ext uri="{FF2B5EF4-FFF2-40B4-BE49-F238E27FC236}">
                <a16:creationId xmlns:a16="http://schemas.microsoft.com/office/drawing/2014/main" id="{3805AC5D-5F1E-41A5-BEDD-70AF28D9296D}"/>
              </a:ext>
            </a:extLst>
          </p:cNvPr>
          <p:cNvCxnSpPr>
            <a:cxnSpLocks/>
          </p:cNvCxnSpPr>
          <p:nvPr/>
        </p:nvCxnSpPr>
        <p:spPr>
          <a:xfrm>
            <a:off x="2747153" y="3528713"/>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直線コネクタ 23">
            <a:extLst>
              <a:ext uri="{FF2B5EF4-FFF2-40B4-BE49-F238E27FC236}">
                <a16:creationId xmlns:a16="http://schemas.microsoft.com/office/drawing/2014/main" id="{297B4C0C-A430-49ED-AD36-A3DCE3ADC0C2}"/>
              </a:ext>
            </a:extLst>
          </p:cNvPr>
          <p:cNvCxnSpPr>
            <a:cxnSpLocks/>
          </p:cNvCxnSpPr>
          <p:nvPr/>
        </p:nvCxnSpPr>
        <p:spPr>
          <a:xfrm>
            <a:off x="6157197" y="3522666"/>
            <a:ext cx="0" cy="3015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直線コネクタ 24">
            <a:extLst>
              <a:ext uri="{FF2B5EF4-FFF2-40B4-BE49-F238E27FC236}">
                <a16:creationId xmlns:a16="http://schemas.microsoft.com/office/drawing/2014/main" id="{3D259AB8-2B63-4F67-8304-AEF598CC1026}"/>
              </a:ext>
            </a:extLst>
          </p:cNvPr>
          <p:cNvCxnSpPr/>
          <p:nvPr/>
        </p:nvCxnSpPr>
        <p:spPr>
          <a:xfrm>
            <a:off x="2143160" y="5518776"/>
            <a:ext cx="7556422" cy="0"/>
          </a:xfrm>
          <a:prstGeom prst="line">
            <a:avLst/>
          </a:prstGeom>
          <a:ln/>
        </p:spPr>
        <p:style>
          <a:lnRef idx="3">
            <a:schemeClr val="dk1"/>
          </a:lnRef>
          <a:fillRef idx="0">
            <a:schemeClr val="dk1"/>
          </a:fillRef>
          <a:effectRef idx="2">
            <a:schemeClr val="dk1"/>
          </a:effectRef>
          <a:fontRef idx="minor">
            <a:schemeClr val="tx1"/>
          </a:fontRef>
        </p:style>
      </p:cxnSp>
      <p:sp>
        <p:nvSpPr>
          <p:cNvPr id="26" name="テキスト ボックス 25">
            <a:extLst>
              <a:ext uri="{FF2B5EF4-FFF2-40B4-BE49-F238E27FC236}">
                <a16:creationId xmlns:a16="http://schemas.microsoft.com/office/drawing/2014/main" id="{ACC0D5B6-3422-43E7-B36C-213EE32F2067}"/>
              </a:ext>
            </a:extLst>
          </p:cNvPr>
          <p:cNvSpPr txBox="1"/>
          <p:nvPr/>
        </p:nvSpPr>
        <p:spPr>
          <a:xfrm>
            <a:off x="6915351" y="4345850"/>
            <a:ext cx="461665" cy="1050213"/>
          </a:xfrm>
          <a:prstGeom prst="rect">
            <a:avLst/>
          </a:prstGeom>
          <a:noFill/>
        </p:spPr>
        <p:txBody>
          <a:bodyPr vert="eaVert"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日本一周</a:t>
            </a:r>
          </a:p>
        </p:txBody>
      </p:sp>
      <p:sp>
        <p:nvSpPr>
          <p:cNvPr id="27" name="テキスト ボックス 26">
            <a:extLst>
              <a:ext uri="{FF2B5EF4-FFF2-40B4-BE49-F238E27FC236}">
                <a16:creationId xmlns:a16="http://schemas.microsoft.com/office/drawing/2014/main" id="{B42428D8-501D-4A90-84E6-84697A3B9089}"/>
              </a:ext>
            </a:extLst>
          </p:cNvPr>
          <p:cNvSpPr txBox="1"/>
          <p:nvPr/>
        </p:nvSpPr>
        <p:spPr>
          <a:xfrm>
            <a:off x="6194895" y="4692700"/>
            <a:ext cx="461665" cy="652387"/>
          </a:xfrm>
          <a:prstGeom prst="rect">
            <a:avLst/>
          </a:prstGeom>
          <a:noFill/>
        </p:spPr>
        <p:txBody>
          <a:bodyPr vert="eaVert"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退職</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8" name="テキスト ボックス 27">
            <a:extLst>
              <a:ext uri="{FF2B5EF4-FFF2-40B4-BE49-F238E27FC236}">
                <a16:creationId xmlns:a16="http://schemas.microsoft.com/office/drawing/2014/main" id="{46ECC384-0C76-4C6D-8CFB-42EA0051031A}"/>
              </a:ext>
            </a:extLst>
          </p:cNvPr>
          <p:cNvSpPr txBox="1"/>
          <p:nvPr/>
        </p:nvSpPr>
        <p:spPr>
          <a:xfrm>
            <a:off x="2146987" y="4321315"/>
            <a:ext cx="738664" cy="1074748"/>
          </a:xfrm>
          <a:prstGeom prst="rect">
            <a:avLst/>
          </a:prstGeom>
          <a:noFill/>
        </p:spPr>
        <p:txBody>
          <a:bodyPr vert="eaVert"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ペットを飼う</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a:extLst>
              <a:ext uri="{FF2B5EF4-FFF2-40B4-BE49-F238E27FC236}">
                <a16:creationId xmlns:a16="http://schemas.microsoft.com/office/drawing/2014/main" id="{141E2C7E-8357-446E-90F1-5912C811E1FA}"/>
              </a:ext>
            </a:extLst>
          </p:cNvPr>
          <p:cNvSpPr txBox="1"/>
          <p:nvPr/>
        </p:nvSpPr>
        <p:spPr>
          <a:xfrm>
            <a:off x="3901007" y="2520517"/>
            <a:ext cx="461665" cy="1011943"/>
          </a:xfrm>
          <a:prstGeom prst="rect">
            <a:avLst/>
          </a:prstGeom>
          <a:noFill/>
        </p:spPr>
        <p:txBody>
          <a:bodyPr vert="eaVert"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大学</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卒業</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a:extLst>
              <a:ext uri="{FF2B5EF4-FFF2-40B4-BE49-F238E27FC236}">
                <a16:creationId xmlns:a16="http://schemas.microsoft.com/office/drawing/2014/main" id="{36400D00-D0EE-4C2B-A4A3-BD315E2E5843}"/>
              </a:ext>
            </a:extLst>
          </p:cNvPr>
          <p:cNvSpPr txBox="1"/>
          <p:nvPr/>
        </p:nvSpPr>
        <p:spPr>
          <a:xfrm>
            <a:off x="7288401" y="2221033"/>
            <a:ext cx="461665" cy="1300833"/>
          </a:xfrm>
          <a:prstGeom prst="rect">
            <a:avLst/>
          </a:prstGeom>
          <a:noFill/>
        </p:spPr>
        <p:txBody>
          <a:bodyPr vert="eaVert"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２人目出産</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D28E84BD-FB58-4662-9F1E-5E82DB416C7C}"/>
              </a:ext>
            </a:extLst>
          </p:cNvPr>
          <p:cNvSpPr txBox="1"/>
          <p:nvPr/>
        </p:nvSpPr>
        <p:spPr>
          <a:xfrm>
            <a:off x="6573609" y="2491557"/>
            <a:ext cx="461665" cy="1032205"/>
          </a:xfrm>
          <a:prstGeom prst="rect">
            <a:avLst/>
          </a:prstGeom>
          <a:noFill/>
        </p:spPr>
        <p:txBody>
          <a:bodyPr vert="eaVert"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家を買う</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2" name="テキスト ボックス 31">
            <a:extLst>
              <a:ext uri="{FF2B5EF4-FFF2-40B4-BE49-F238E27FC236}">
                <a16:creationId xmlns:a16="http://schemas.microsoft.com/office/drawing/2014/main" id="{341773DF-9262-4623-AF54-FDAAE010B7CC}"/>
              </a:ext>
            </a:extLst>
          </p:cNvPr>
          <p:cNvSpPr txBox="1"/>
          <p:nvPr/>
        </p:nvSpPr>
        <p:spPr>
          <a:xfrm>
            <a:off x="3194982" y="2023312"/>
            <a:ext cx="738664" cy="1505401"/>
          </a:xfrm>
          <a:prstGeom prst="rect">
            <a:avLst/>
          </a:prstGeom>
          <a:noFill/>
        </p:spPr>
        <p:txBody>
          <a:bodyPr vert="eaVert"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パートナーに出会う</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3" name="テキスト ボックス 32">
            <a:extLst>
              <a:ext uri="{FF2B5EF4-FFF2-40B4-BE49-F238E27FC236}">
                <a16:creationId xmlns:a16="http://schemas.microsoft.com/office/drawing/2014/main" id="{B1141816-1ABA-4E17-9CC7-9B29C24AE8AF}"/>
              </a:ext>
            </a:extLst>
          </p:cNvPr>
          <p:cNvSpPr txBox="1"/>
          <p:nvPr/>
        </p:nvSpPr>
        <p:spPr>
          <a:xfrm>
            <a:off x="2516320" y="2485588"/>
            <a:ext cx="461665" cy="1024904"/>
          </a:xfrm>
          <a:prstGeom prst="rect">
            <a:avLst/>
          </a:prstGeom>
          <a:noFill/>
        </p:spPr>
        <p:txBody>
          <a:bodyPr vert="eaVert"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大学入学</a:t>
            </a:r>
          </a:p>
        </p:txBody>
      </p:sp>
      <p:sp>
        <p:nvSpPr>
          <p:cNvPr id="34" name="テキスト ボックス 33">
            <a:extLst>
              <a:ext uri="{FF2B5EF4-FFF2-40B4-BE49-F238E27FC236}">
                <a16:creationId xmlns:a16="http://schemas.microsoft.com/office/drawing/2014/main" id="{44DB2AA2-D6AA-47B0-A9B0-3E4485EB56D5}"/>
              </a:ext>
            </a:extLst>
          </p:cNvPr>
          <p:cNvSpPr txBox="1"/>
          <p:nvPr/>
        </p:nvSpPr>
        <p:spPr>
          <a:xfrm>
            <a:off x="5068697" y="2911453"/>
            <a:ext cx="461665" cy="615911"/>
          </a:xfrm>
          <a:prstGeom prst="rect">
            <a:avLst/>
          </a:prstGeom>
          <a:noFill/>
        </p:spPr>
        <p:txBody>
          <a:bodyPr vert="eaVert"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結婚</a:t>
            </a:r>
          </a:p>
        </p:txBody>
      </p:sp>
      <p:sp>
        <p:nvSpPr>
          <p:cNvPr id="35" name="テキスト ボックス 34">
            <a:extLst>
              <a:ext uri="{FF2B5EF4-FFF2-40B4-BE49-F238E27FC236}">
                <a16:creationId xmlns:a16="http://schemas.microsoft.com/office/drawing/2014/main" id="{A9B15C98-5B59-431C-8472-53D63D055541}"/>
              </a:ext>
            </a:extLst>
          </p:cNvPr>
          <p:cNvSpPr txBox="1"/>
          <p:nvPr/>
        </p:nvSpPr>
        <p:spPr>
          <a:xfrm>
            <a:off x="5936604" y="2236301"/>
            <a:ext cx="461665" cy="1300835"/>
          </a:xfrm>
          <a:prstGeom prst="rect">
            <a:avLst/>
          </a:prstGeom>
          <a:noFill/>
        </p:spPr>
        <p:txBody>
          <a:bodyPr vert="eaVert"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１人目出産</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5" name="テキスト ボックス 44">
            <a:extLst>
              <a:ext uri="{FF2B5EF4-FFF2-40B4-BE49-F238E27FC236}">
                <a16:creationId xmlns:a16="http://schemas.microsoft.com/office/drawing/2014/main" id="{C448FC05-20E6-4D71-8BB4-8492E58F5FA9}"/>
              </a:ext>
            </a:extLst>
          </p:cNvPr>
          <p:cNvSpPr txBox="1"/>
          <p:nvPr/>
        </p:nvSpPr>
        <p:spPr>
          <a:xfrm>
            <a:off x="2474113" y="3842202"/>
            <a:ext cx="546077" cy="369332"/>
          </a:xfrm>
          <a:prstGeom prst="rect">
            <a:avLst/>
          </a:prstGeom>
          <a:noFill/>
        </p:spPr>
        <p:txBody>
          <a:bodyPr wrap="square" rtlCol="0">
            <a:spAutoFit/>
          </a:bodyPr>
          <a:lstStyle/>
          <a:p>
            <a:r>
              <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rPr>
              <a:t>19</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6" name="テキスト ボックス 45">
            <a:extLst>
              <a:ext uri="{FF2B5EF4-FFF2-40B4-BE49-F238E27FC236}">
                <a16:creationId xmlns:a16="http://schemas.microsoft.com/office/drawing/2014/main" id="{52BE1B8B-BAF6-45F4-9B40-91EB4FBB425C}"/>
              </a:ext>
            </a:extLst>
          </p:cNvPr>
          <p:cNvSpPr txBox="1"/>
          <p:nvPr/>
        </p:nvSpPr>
        <p:spPr>
          <a:xfrm>
            <a:off x="3291276" y="3842202"/>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21</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7" name="テキスト ボックス 46">
            <a:extLst>
              <a:ext uri="{FF2B5EF4-FFF2-40B4-BE49-F238E27FC236}">
                <a16:creationId xmlns:a16="http://schemas.microsoft.com/office/drawing/2014/main" id="{CC600B8D-9BE8-44E8-A350-F1BCF9034FC4}"/>
              </a:ext>
            </a:extLst>
          </p:cNvPr>
          <p:cNvSpPr txBox="1"/>
          <p:nvPr/>
        </p:nvSpPr>
        <p:spPr>
          <a:xfrm>
            <a:off x="6874757" y="5749722"/>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67</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8" name="テキスト ボックス 47">
            <a:extLst>
              <a:ext uri="{FF2B5EF4-FFF2-40B4-BE49-F238E27FC236}">
                <a16:creationId xmlns:a16="http://schemas.microsoft.com/office/drawing/2014/main" id="{329D8148-560E-40A0-8B12-CA3F252EBF14}"/>
              </a:ext>
            </a:extLst>
          </p:cNvPr>
          <p:cNvSpPr txBox="1"/>
          <p:nvPr/>
        </p:nvSpPr>
        <p:spPr>
          <a:xfrm>
            <a:off x="6170771" y="5744432"/>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65</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9" name="テキスト ボックス 48">
            <a:extLst>
              <a:ext uri="{FF2B5EF4-FFF2-40B4-BE49-F238E27FC236}">
                <a16:creationId xmlns:a16="http://schemas.microsoft.com/office/drawing/2014/main" id="{38767005-3468-43DE-9355-4F017C1308BE}"/>
              </a:ext>
            </a:extLst>
          </p:cNvPr>
          <p:cNvSpPr txBox="1"/>
          <p:nvPr/>
        </p:nvSpPr>
        <p:spPr>
          <a:xfrm>
            <a:off x="2243281" y="5749722"/>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49</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0" name="テキスト ボックス 49">
            <a:extLst>
              <a:ext uri="{FF2B5EF4-FFF2-40B4-BE49-F238E27FC236}">
                <a16:creationId xmlns:a16="http://schemas.microsoft.com/office/drawing/2014/main" id="{5A161178-9094-4212-8F0E-F5C479014E26}"/>
              </a:ext>
            </a:extLst>
          </p:cNvPr>
          <p:cNvSpPr txBox="1"/>
          <p:nvPr/>
        </p:nvSpPr>
        <p:spPr>
          <a:xfrm>
            <a:off x="3858802" y="3836387"/>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22</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1" name="テキスト ボックス 50">
            <a:extLst>
              <a:ext uri="{FF2B5EF4-FFF2-40B4-BE49-F238E27FC236}">
                <a16:creationId xmlns:a16="http://schemas.microsoft.com/office/drawing/2014/main" id="{0D05A6BA-2CE1-423D-A65B-34DFBEFFD750}"/>
              </a:ext>
            </a:extLst>
          </p:cNvPr>
          <p:cNvSpPr txBox="1"/>
          <p:nvPr/>
        </p:nvSpPr>
        <p:spPr>
          <a:xfrm>
            <a:off x="7246196" y="3824079"/>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31</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2" name="テキスト ボックス 51">
            <a:extLst>
              <a:ext uri="{FF2B5EF4-FFF2-40B4-BE49-F238E27FC236}">
                <a16:creationId xmlns:a16="http://schemas.microsoft.com/office/drawing/2014/main" id="{887F48F3-E40E-4175-AA62-182C6BF45704}"/>
              </a:ext>
            </a:extLst>
          </p:cNvPr>
          <p:cNvSpPr txBox="1"/>
          <p:nvPr/>
        </p:nvSpPr>
        <p:spPr>
          <a:xfrm>
            <a:off x="6534696" y="3824194"/>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29</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3" name="テキスト ボックス 52">
            <a:extLst>
              <a:ext uri="{FF2B5EF4-FFF2-40B4-BE49-F238E27FC236}">
                <a16:creationId xmlns:a16="http://schemas.microsoft.com/office/drawing/2014/main" id="{A156CC5A-9398-4FDA-BEF8-C58D1AC706A6}"/>
              </a:ext>
            </a:extLst>
          </p:cNvPr>
          <p:cNvSpPr txBox="1"/>
          <p:nvPr/>
        </p:nvSpPr>
        <p:spPr>
          <a:xfrm>
            <a:off x="5879652" y="3824194"/>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27</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4" name="テキスト ボックス 53">
            <a:extLst>
              <a:ext uri="{FF2B5EF4-FFF2-40B4-BE49-F238E27FC236}">
                <a16:creationId xmlns:a16="http://schemas.microsoft.com/office/drawing/2014/main" id="{23BB80E8-6E1A-4749-B813-4EA1FCFA41D2}"/>
              </a:ext>
            </a:extLst>
          </p:cNvPr>
          <p:cNvSpPr txBox="1"/>
          <p:nvPr/>
        </p:nvSpPr>
        <p:spPr>
          <a:xfrm>
            <a:off x="5035057" y="3842202"/>
            <a:ext cx="546077" cy="369332"/>
          </a:xfrm>
          <a:prstGeom prst="rect">
            <a:avLst/>
          </a:prstGeom>
          <a:noFill/>
        </p:spPr>
        <p:txBody>
          <a:bodyPr wrap="square" rtlCol="0">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25</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0856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9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7A836-CB35-427C-BE5F-FBFEE7BF2107}"/>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パートナーとの「幸せ」は？</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C32D3337-A3DA-4137-ACAA-86DE3B4C24CB}"/>
              </a:ext>
            </a:extLst>
          </p:cNvPr>
          <p:cNvSpPr>
            <a:spLocks noGrp="1"/>
          </p:cNvSpPr>
          <p:nvPr>
            <p:ph idx="1"/>
          </p:nvPr>
        </p:nvSpPr>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パートナーとは</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恋人および結婚相手やそれに準ずる相手</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自分が思うパートナーに関する「幸せ」を</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ダイヤモンドランキングで考えてみよう！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なぜその順番にしたのか理由も書いてみよう！</a:t>
            </a:r>
          </a:p>
        </p:txBody>
      </p:sp>
      <p:pic>
        <p:nvPicPr>
          <p:cNvPr id="5" name="図 4">
            <a:extLst>
              <a:ext uri="{FF2B5EF4-FFF2-40B4-BE49-F238E27FC236}">
                <a16:creationId xmlns:a16="http://schemas.microsoft.com/office/drawing/2014/main" id="{CEE03E36-34C7-47C0-9CF7-850C3CF79E2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19727" y="220392"/>
            <a:ext cx="1613388" cy="1753683"/>
          </a:xfrm>
          <a:prstGeom prst="rect">
            <a:avLst/>
          </a:prstGeom>
        </p:spPr>
      </p:pic>
      <p:pic>
        <p:nvPicPr>
          <p:cNvPr id="6" name="グラフィックス 1">
            <a:extLst>
              <a:ext uri="{FF2B5EF4-FFF2-40B4-BE49-F238E27FC236}">
                <a16:creationId xmlns:a16="http://schemas.microsoft.com/office/drawing/2014/main" id="{80631583-389C-476D-A86D-61B47FF1A5E8}"/>
              </a:ext>
            </a:extLst>
          </p:cNvPr>
          <p:cNvPicPr/>
          <p:nvPr/>
        </p:nvPicPr>
        <p:blipFill>
          <a:blip r:embed="rId7">
            <a:extLst>
              <a:ext uri="{96DAC541-7B7A-43D3-8B79-37D633B846F1}">
                <asvg:svgBlip xmlns:asvg="http://schemas.microsoft.com/office/drawing/2016/SVG/main" r:embed="rId8"/>
              </a:ext>
            </a:extLst>
          </a:blip>
          <a:stretch>
            <a:fillRect/>
          </a:stretch>
        </p:blipFill>
        <p:spPr>
          <a:xfrm>
            <a:off x="7869017" y="2738752"/>
            <a:ext cx="4053856" cy="2319078"/>
          </a:xfrm>
          <a:prstGeom prst="rect">
            <a:avLst/>
          </a:prstGeom>
        </p:spPr>
      </p:pic>
      <p:sp>
        <p:nvSpPr>
          <p:cNvPr id="4" name="テキスト ボックス 3">
            <a:extLst>
              <a:ext uri="{FF2B5EF4-FFF2-40B4-BE49-F238E27FC236}">
                <a16:creationId xmlns:a16="http://schemas.microsoft.com/office/drawing/2014/main" id="{FFDB6E67-8BA2-435E-8297-4A0505D3696B}"/>
              </a:ext>
            </a:extLst>
          </p:cNvPr>
          <p:cNvSpPr txBox="1"/>
          <p:nvPr/>
        </p:nvSpPr>
        <p:spPr>
          <a:xfrm>
            <a:off x="9532242" y="2795996"/>
            <a:ext cx="403906" cy="369332"/>
          </a:xfrm>
          <a:prstGeom prst="rect">
            <a:avLst/>
          </a:prstGeom>
          <a:noFill/>
        </p:spPr>
        <p:txBody>
          <a:bodyPr wrap="square" rtlCol="0">
            <a:spAutoFit/>
          </a:bodyPr>
          <a:lstStyle/>
          <a:p>
            <a:r>
              <a:rPr kumimoji="1" lang="ja-JP" altLang="en-US" dirty="0"/>
              <a:t>１</a:t>
            </a:r>
          </a:p>
        </p:txBody>
      </p:sp>
      <p:sp>
        <p:nvSpPr>
          <p:cNvPr id="7" name="テキスト ボックス 6">
            <a:extLst>
              <a:ext uri="{FF2B5EF4-FFF2-40B4-BE49-F238E27FC236}">
                <a16:creationId xmlns:a16="http://schemas.microsoft.com/office/drawing/2014/main" id="{4DC679C7-2DD8-4C0B-BCAE-23F569A9EC6E}"/>
              </a:ext>
            </a:extLst>
          </p:cNvPr>
          <p:cNvSpPr txBox="1"/>
          <p:nvPr/>
        </p:nvSpPr>
        <p:spPr>
          <a:xfrm>
            <a:off x="9165037" y="3261930"/>
            <a:ext cx="403906" cy="369332"/>
          </a:xfrm>
          <a:prstGeom prst="rect">
            <a:avLst/>
          </a:prstGeom>
          <a:noFill/>
        </p:spPr>
        <p:txBody>
          <a:bodyPr wrap="square" rtlCol="0">
            <a:spAutoFit/>
          </a:bodyPr>
          <a:lstStyle/>
          <a:p>
            <a:r>
              <a:rPr lang="ja-JP" altLang="en-US" dirty="0"/>
              <a:t>２</a:t>
            </a:r>
            <a:endParaRPr kumimoji="1" lang="ja-JP" altLang="en-US" dirty="0"/>
          </a:p>
        </p:txBody>
      </p:sp>
      <p:sp>
        <p:nvSpPr>
          <p:cNvPr id="8" name="テキスト ボックス 7">
            <a:extLst>
              <a:ext uri="{FF2B5EF4-FFF2-40B4-BE49-F238E27FC236}">
                <a16:creationId xmlns:a16="http://schemas.microsoft.com/office/drawing/2014/main" id="{047FCE81-BC50-4FEE-9B80-1BF3DFA3A45B}"/>
              </a:ext>
            </a:extLst>
          </p:cNvPr>
          <p:cNvSpPr txBox="1"/>
          <p:nvPr/>
        </p:nvSpPr>
        <p:spPr>
          <a:xfrm>
            <a:off x="9532242" y="3698730"/>
            <a:ext cx="403906" cy="369332"/>
          </a:xfrm>
          <a:prstGeom prst="rect">
            <a:avLst/>
          </a:prstGeom>
          <a:noFill/>
        </p:spPr>
        <p:txBody>
          <a:bodyPr wrap="square" rtlCol="0">
            <a:spAutoFit/>
          </a:bodyPr>
          <a:lstStyle/>
          <a:p>
            <a:r>
              <a:rPr lang="ja-JP" altLang="en-US" dirty="0"/>
              <a:t>３</a:t>
            </a:r>
            <a:endParaRPr kumimoji="1" lang="ja-JP" altLang="en-US" dirty="0"/>
          </a:p>
        </p:txBody>
      </p:sp>
      <p:sp>
        <p:nvSpPr>
          <p:cNvPr id="9" name="テキスト ボックス 8">
            <a:extLst>
              <a:ext uri="{FF2B5EF4-FFF2-40B4-BE49-F238E27FC236}">
                <a16:creationId xmlns:a16="http://schemas.microsoft.com/office/drawing/2014/main" id="{D5341D40-2BB5-4935-A51E-F1CD643FC03A}"/>
              </a:ext>
            </a:extLst>
          </p:cNvPr>
          <p:cNvSpPr txBox="1"/>
          <p:nvPr/>
        </p:nvSpPr>
        <p:spPr>
          <a:xfrm>
            <a:off x="8833733" y="3713625"/>
            <a:ext cx="403906" cy="369332"/>
          </a:xfrm>
          <a:prstGeom prst="rect">
            <a:avLst/>
          </a:prstGeom>
          <a:noFill/>
        </p:spPr>
        <p:txBody>
          <a:bodyPr wrap="square" rtlCol="0">
            <a:spAutoFit/>
          </a:bodyPr>
          <a:lstStyle/>
          <a:p>
            <a:r>
              <a:rPr lang="ja-JP" altLang="en-US" dirty="0"/>
              <a:t>３</a:t>
            </a:r>
            <a:endParaRPr kumimoji="1" lang="ja-JP" altLang="en-US" dirty="0"/>
          </a:p>
        </p:txBody>
      </p:sp>
      <p:sp>
        <p:nvSpPr>
          <p:cNvPr id="10" name="テキスト ボックス 9">
            <a:extLst>
              <a:ext uri="{FF2B5EF4-FFF2-40B4-BE49-F238E27FC236}">
                <a16:creationId xmlns:a16="http://schemas.microsoft.com/office/drawing/2014/main" id="{D5269549-158B-4294-8941-0AAF4078965F}"/>
              </a:ext>
            </a:extLst>
          </p:cNvPr>
          <p:cNvSpPr txBox="1"/>
          <p:nvPr/>
        </p:nvSpPr>
        <p:spPr>
          <a:xfrm>
            <a:off x="10284338" y="3745487"/>
            <a:ext cx="403906" cy="369332"/>
          </a:xfrm>
          <a:prstGeom prst="rect">
            <a:avLst/>
          </a:prstGeom>
          <a:noFill/>
        </p:spPr>
        <p:txBody>
          <a:bodyPr wrap="square" rtlCol="0">
            <a:spAutoFit/>
          </a:bodyPr>
          <a:lstStyle/>
          <a:p>
            <a:r>
              <a:rPr lang="ja-JP" altLang="en-US" dirty="0"/>
              <a:t>３</a:t>
            </a:r>
            <a:endParaRPr kumimoji="1" lang="ja-JP" altLang="en-US" dirty="0"/>
          </a:p>
        </p:txBody>
      </p:sp>
      <p:sp>
        <p:nvSpPr>
          <p:cNvPr id="11" name="テキスト ボックス 10">
            <a:extLst>
              <a:ext uri="{FF2B5EF4-FFF2-40B4-BE49-F238E27FC236}">
                <a16:creationId xmlns:a16="http://schemas.microsoft.com/office/drawing/2014/main" id="{AB734925-E7AE-48F1-9BC9-78457B27E943}"/>
              </a:ext>
            </a:extLst>
          </p:cNvPr>
          <p:cNvSpPr txBox="1"/>
          <p:nvPr/>
        </p:nvSpPr>
        <p:spPr>
          <a:xfrm>
            <a:off x="9979233" y="4184919"/>
            <a:ext cx="403906" cy="369332"/>
          </a:xfrm>
          <a:prstGeom prst="rect">
            <a:avLst/>
          </a:prstGeom>
          <a:noFill/>
        </p:spPr>
        <p:txBody>
          <a:bodyPr wrap="square" rtlCol="0">
            <a:spAutoFit/>
          </a:bodyPr>
          <a:lstStyle/>
          <a:p>
            <a:r>
              <a:rPr lang="ja-JP" altLang="en-US" dirty="0"/>
              <a:t>４</a:t>
            </a:r>
            <a:endParaRPr kumimoji="1" lang="ja-JP" altLang="en-US" dirty="0"/>
          </a:p>
        </p:txBody>
      </p:sp>
      <p:sp>
        <p:nvSpPr>
          <p:cNvPr id="12" name="テキスト ボックス 11">
            <a:extLst>
              <a:ext uri="{FF2B5EF4-FFF2-40B4-BE49-F238E27FC236}">
                <a16:creationId xmlns:a16="http://schemas.microsoft.com/office/drawing/2014/main" id="{6F8B60D4-BA41-4047-BBFB-BD9C101C97D6}"/>
              </a:ext>
            </a:extLst>
          </p:cNvPr>
          <p:cNvSpPr txBox="1"/>
          <p:nvPr/>
        </p:nvSpPr>
        <p:spPr>
          <a:xfrm>
            <a:off x="9165037" y="4174888"/>
            <a:ext cx="403906" cy="369332"/>
          </a:xfrm>
          <a:prstGeom prst="rect">
            <a:avLst/>
          </a:prstGeom>
          <a:noFill/>
        </p:spPr>
        <p:txBody>
          <a:bodyPr wrap="square" rtlCol="0">
            <a:spAutoFit/>
          </a:bodyPr>
          <a:lstStyle/>
          <a:p>
            <a:r>
              <a:rPr lang="ja-JP" altLang="en-US" dirty="0"/>
              <a:t>４</a:t>
            </a:r>
            <a:endParaRPr kumimoji="1" lang="ja-JP" altLang="en-US" dirty="0"/>
          </a:p>
        </p:txBody>
      </p:sp>
      <p:sp>
        <p:nvSpPr>
          <p:cNvPr id="13" name="テキスト ボックス 12">
            <a:extLst>
              <a:ext uri="{FF2B5EF4-FFF2-40B4-BE49-F238E27FC236}">
                <a16:creationId xmlns:a16="http://schemas.microsoft.com/office/drawing/2014/main" id="{B8C88088-6898-4C91-8DA6-7088B854C5A5}"/>
              </a:ext>
            </a:extLst>
          </p:cNvPr>
          <p:cNvSpPr txBox="1"/>
          <p:nvPr/>
        </p:nvSpPr>
        <p:spPr>
          <a:xfrm>
            <a:off x="9535123" y="4664354"/>
            <a:ext cx="403906" cy="369332"/>
          </a:xfrm>
          <a:prstGeom prst="rect">
            <a:avLst/>
          </a:prstGeom>
          <a:noFill/>
        </p:spPr>
        <p:txBody>
          <a:bodyPr wrap="square" rtlCol="0">
            <a:spAutoFit/>
          </a:bodyPr>
          <a:lstStyle/>
          <a:p>
            <a:r>
              <a:rPr lang="ja-JP" altLang="en-US" dirty="0"/>
              <a:t>５</a:t>
            </a:r>
            <a:endParaRPr kumimoji="1" lang="ja-JP" altLang="en-US" dirty="0"/>
          </a:p>
        </p:txBody>
      </p:sp>
      <p:sp>
        <p:nvSpPr>
          <p:cNvPr id="14" name="テキスト ボックス 13">
            <a:extLst>
              <a:ext uri="{FF2B5EF4-FFF2-40B4-BE49-F238E27FC236}">
                <a16:creationId xmlns:a16="http://schemas.microsoft.com/office/drawing/2014/main" id="{133FB99E-85C3-4EA4-9BFB-AB3EADA08C75}"/>
              </a:ext>
            </a:extLst>
          </p:cNvPr>
          <p:cNvSpPr txBox="1"/>
          <p:nvPr/>
        </p:nvSpPr>
        <p:spPr>
          <a:xfrm>
            <a:off x="9979233" y="3279751"/>
            <a:ext cx="403906" cy="369332"/>
          </a:xfrm>
          <a:prstGeom prst="rect">
            <a:avLst/>
          </a:prstGeom>
          <a:noFill/>
        </p:spPr>
        <p:txBody>
          <a:bodyPr wrap="square" rtlCol="0">
            <a:spAutoFit/>
          </a:bodyPr>
          <a:lstStyle/>
          <a:p>
            <a:r>
              <a:rPr lang="ja-JP" altLang="en-US" dirty="0"/>
              <a:t>２</a:t>
            </a:r>
            <a:endParaRPr kumimoji="1" lang="ja-JP" altLang="en-US" dirty="0"/>
          </a:p>
        </p:txBody>
      </p:sp>
      <p:pic>
        <p:nvPicPr>
          <p:cNvPr id="16" name="録音したサウンド">
            <a:hlinkClick r:id="" action="ppaction://media"/>
            <a:extLst>
              <a:ext uri="{FF2B5EF4-FFF2-40B4-BE49-F238E27FC236}">
                <a16:creationId xmlns:a16="http://schemas.microsoft.com/office/drawing/2014/main" id="{C2F05B80-E778-461F-8962-426CF86753F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833115" y="6406662"/>
            <a:ext cx="304800" cy="304800"/>
          </a:xfrm>
          <a:prstGeom prst="rect">
            <a:avLst/>
          </a:prstGeom>
        </p:spPr>
      </p:pic>
    </p:spTree>
    <p:extLst>
      <p:ext uri="{BB962C8B-B14F-4D97-AF65-F5344CB8AC3E}">
        <p14:creationId xmlns:p14="http://schemas.microsoft.com/office/powerpoint/2010/main" val="42012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4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23007-2AE8-41AD-AF1C-340E83467587}"/>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理想のパートナーを設定しよう！</a:t>
            </a:r>
          </a:p>
        </p:txBody>
      </p:sp>
      <p:pic>
        <p:nvPicPr>
          <p:cNvPr id="5" name="コンテンツ プレースホルダー 4">
            <a:extLst>
              <a:ext uri="{FF2B5EF4-FFF2-40B4-BE49-F238E27FC236}">
                <a16:creationId xmlns:a16="http://schemas.microsoft.com/office/drawing/2014/main" id="{26AB1516-6345-4B19-8BB1-FCED7E750F1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9969" y="1676302"/>
            <a:ext cx="11416046" cy="1905098"/>
          </a:xfrm>
        </p:spPr>
      </p:pic>
      <p:sp>
        <p:nvSpPr>
          <p:cNvPr id="6" name="テキスト ボックス 5">
            <a:extLst>
              <a:ext uri="{FF2B5EF4-FFF2-40B4-BE49-F238E27FC236}">
                <a16:creationId xmlns:a16="http://schemas.microsoft.com/office/drawing/2014/main" id="{70FE11A4-231F-440D-A60A-60AE12248F90}"/>
              </a:ext>
            </a:extLst>
          </p:cNvPr>
          <p:cNvSpPr txBox="1"/>
          <p:nvPr/>
        </p:nvSpPr>
        <p:spPr>
          <a:xfrm>
            <a:off x="838200" y="1882665"/>
            <a:ext cx="1828160" cy="369332"/>
          </a:xfrm>
          <a:prstGeom prst="rect">
            <a:avLst/>
          </a:prstGeom>
          <a:noFill/>
        </p:spPr>
        <p:txBody>
          <a:bodyPr wrap="square" rtlCol="0">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性別役割分業</a:t>
            </a:r>
          </a:p>
        </p:txBody>
      </p:sp>
      <p:sp>
        <p:nvSpPr>
          <p:cNvPr id="7" name="テキスト ボックス 6">
            <a:extLst>
              <a:ext uri="{FF2B5EF4-FFF2-40B4-BE49-F238E27FC236}">
                <a16:creationId xmlns:a16="http://schemas.microsoft.com/office/drawing/2014/main" id="{9A36ACDD-D854-4289-B4ED-017BB0E35AE4}"/>
              </a:ext>
            </a:extLst>
          </p:cNvPr>
          <p:cNvSpPr txBox="1"/>
          <p:nvPr/>
        </p:nvSpPr>
        <p:spPr>
          <a:xfrm>
            <a:off x="838200" y="2244055"/>
            <a:ext cx="2712464" cy="369332"/>
          </a:xfrm>
          <a:prstGeom prst="rect">
            <a:avLst/>
          </a:prstGeom>
          <a:noFill/>
        </p:spPr>
        <p:txBody>
          <a:bodyPr wrap="square" rtlCol="0">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男女共同参画社会基本法</a:t>
            </a:r>
          </a:p>
        </p:txBody>
      </p:sp>
      <p:pic>
        <p:nvPicPr>
          <p:cNvPr id="8" name="図 7">
            <a:extLst>
              <a:ext uri="{FF2B5EF4-FFF2-40B4-BE49-F238E27FC236}">
                <a16:creationId xmlns:a16="http://schemas.microsoft.com/office/drawing/2014/main" id="{5F279380-FCA5-4DBB-82B9-1B821B55C3C0}"/>
              </a:ext>
            </a:extLst>
          </p:cNvPr>
          <p:cNvPicPr>
            <a:picLocks noChangeAspect="1"/>
          </p:cNvPicPr>
          <p:nvPr/>
        </p:nvPicPr>
        <p:blipFill>
          <a:blip r:embed="rId6"/>
          <a:stretch>
            <a:fillRect/>
          </a:stretch>
        </p:blipFill>
        <p:spPr>
          <a:xfrm>
            <a:off x="7829970" y="4002037"/>
            <a:ext cx="2487384" cy="1719221"/>
          </a:xfrm>
          <a:prstGeom prst="rect">
            <a:avLst/>
          </a:prstGeom>
        </p:spPr>
      </p:pic>
      <p:pic>
        <p:nvPicPr>
          <p:cNvPr id="4" name="録音したサウンド">
            <a:hlinkClick r:id="" action="ppaction://media"/>
            <a:extLst>
              <a:ext uri="{FF2B5EF4-FFF2-40B4-BE49-F238E27FC236}">
                <a16:creationId xmlns:a16="http://schemas.microsoft.com/office/drawing/2014/main" id="{0FED921E-9C84-4610-B08E-84B98E5FDA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56015" y="6348046"/>
            <a:ext cx="304800" cy="304800"/>
          </a:xfrm>
          <a:prstGeom prst="rect">
            <a:avLst/>
          </a:prstGeom>
        </p:spPr>
      </p:pic>
    </p:spTree>
    <p:extLst>
      <p:ext uri="{BB962C8B-B14F-4D97-AF65-F5344CB8AC3E}">
        <p14:creationId xmlns:p14="http://schemas.microsoft.com/office/powerpoint/2010/main" val="24880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6BB55-AE5E-4A1C-B83C-239211EF55E9}"/>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理想のパートナーを設定しよう！</a:t>
            </a:r>
          </a:p>
        </p:txBody>
      </p:sp>
      <p:sp>
        <p:nvSpPr>
          <p:cNvPr id="3" name="コンテンツ プレースホルダー 2">
            <a:extLst>
              <a:ext uri="{FF2B5EF4-FFF2-40B4-BE49-F238E27FC236}">
                <a16:creationId xmlns:a16="http://schemas.microsoft.com/office/drawing/2014/main" id="{1B4E80CF-B50E-4825-9B1E-D512E2BBC799}"/>
              </a:ext>
            </a:extLst>
          </p:cNvPr>
          <p:cNvSpPr>
            <a:spLocks noGrp="1"/>
          </p:cNvSpPr>
          <p:nvPr>
            <p:ph idx="1"/>
          </p:nvPr>
        </p:nvSpPr>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ワークシートの空欄に理想のパートナー像を書いてみよう！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ペアの人に自分の理想のパートナーを紹介してみよう！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どんなことに気がつくかな？</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3EA87FA7-8831-40B1-AA40-7D4F842C85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53637" y="3004462"/>
            <a:ext cx="1552209" cy="1993663"/>
          </a:xfrm>
          <a:prstGeom prst="rect">
            <a:avLst/>
          </a:prstGeom>
        </p:spPr>
      </p:pic>
      <p:pic>
        <p:nvPicPr>
          <p:cNvPr id="6" name="録音したサウンド">
            <a:hlinkClick r:id="" action="ppaction://media"/>
            <a:extLst>
              <a:ext uri="{FF2B5EF4-FFF2-40B4-BE49-F238E27FC236}">
                <a16:creationId xmlns:a16="http://schemas.microsoft.com/office/drawing/2014/main" id="{C819454F-550A-430F-9CA0-6FC5D263B6A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46523" y="6359769"/>
            <a:ext cx="304800" cy="304800"/>
          </a:xfrm>
          <a:prstGeom prst="rect">
            <a:avLst/>
          </a:prstGeom>
        </p:spPr>
      </p:pic>
    </p:spTree>
    <p:extLst>
      <p:ext uri="{BB962C8B-B14F-4D97-AF65-F5344CB8AC3E}">
        <p14:creationId xmlns:p14="http://schemas.microsoft.com/office/powerpoint/2010/main" val="5413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42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89ABC9-D2D5-444A-ADE8-632AD2B9F126}"/>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理想のパートナーを設定しよう！</a:t>
            </a:r>
          </a:p>
        </p:txBody>
      </p:sp>
      <p:sp>
        <p:nvSpPr>
          <p:cNvPr id="3" name="コンテンツ プレースホルダー 2">
            <a:extLst>
              <a:ext uri="{FF2B5EF4-FFF2-40B4-BE49-F238E27FC236}">
                <a16:creationId xmlns:a16="http://schemas.microsoft.com/office/drawing/2014/main" id="{2C458549-E279-4385-9279-04BD7AC76A3F}"/>
              </a:ext>
            </a:extLst>
          </p:cNvPr>
          <p:cNvSpPr>
            <a:spLocks noGrp="1"/>
          </p:cNvSpPr>
          <p:nvPr>
            <p:ph idx="1"/>
          </p:nvPr>
        </p:nvSpPr>
        <p:spPr/>
        <p:txBody>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自分たちの性格はそれぞれちがう</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→パートナーの設定が全く同じ人はいない</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→人それぞれ多様な価値観をもっている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8EEC7191-5D47-4368-B0D4-383F124167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42411" y="2734487"/>
            <a:ext cx="2392002" cy="1794002"/>
          </a:xfrm>
          <a:prstGeom prst="rect">
            <a:avLst/>
          </a:prstGeom>
        </p:spPr>
      </p:pic>
      <p:pic>
        <p:nvPicPr>
          <p:cNvPr id="6" name="録音したサウンド">
            <a:hlinkClick r:id="" action="ppaction://media"/>
            <a:extLst>
              <a:ext uri="{FF2B5EF4-FFF2-40B4-BE49-F238E27FC236}">
                <a16:creationId xmlns:a16="http://schemas.microsoft.com/office/drawing/2014/main" id="{74864F81-9F4F-43F7-83B5-DABB7B7FA9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58246" y="6371493"/>
            <a:ext cx="304800" cy="304800"/>
          </a:xfrm>
          <a:prstGeom prst="rect">
            <a:avLst/>
          </a:prstGeom>
        </p:spPr>
      </p:pic>
    </p:spTree>
    <p:extLst>
      <p:ext uri="{BB962C8B-B14F-4D97-AF65-F5344CB8AC3E}">
        <p14:creationId xmlns:p14="http://schemas.microsoft.com/office/powerpoint/2010/main" val="16494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5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0FA3A-409D-4356-9A45-F799C5FCC3A9}"/>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今日の授業の感想を書こう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55369C17-B9C5-4E03-9EAB-6636774A2B58}"/>
              </a:ext>
            </a:extLst>
          </p:cNvPr>
          <p:cNvSpPr>
            <a:spLocks noGrp="1"/>
          </p:cNvSpPr>
          <p:nvPr>
            <p:ph idx="1"/>
          </p:nvPr>
        </p:nvSpPr>
        <p:spPr/>
        <p:txBody>
          <a:bodyPr/>
          <a:lstStyle/>
          <a:p>
            <a:pPr marL="0" indent="0">
              <a:buNone/>
            </a:pPr>
            <a:r>
              <a:rPr lang="ja-JP" altLang="en-US" dirty="0">
                <a:latin typeface="UD デジタル 教科書体 NK-B" panose="02020700000000000000" pitchFamily="18" charset="-128"/>
                <a:ea typeface="UD デジタル 教科書体 NK-B" panose="02020700000000000000" pitchFamily="18" charset="-128"/>
              </a:rPr>
              <a:t>・今日の授業で学んだことを踏まえて、ふり返りシートの問いに答えましょう。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〇学びの確認</a:t>
            </a:r>
            <a:endParaRPr lang="en-US" altLang="ja-JP" u="sng"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□自分自身と向き合い、理想のパートナーを設定できた。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□多様な価値観があることがわかった。</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録音したサウンド">
            <a:hlinkClick r:id="" action="ppaction://media"/>
            <a:extLst>
              <a:ext uri="{FF2B5EF4-FFF2-40B4-BE49-F238E27FC236}">
                <a16:creationId xmlns:a16="http://schemas.microsoft.com/office/drawing/2014/main" id="{F9BCB05B-1B9B-467B-B422-8FC99965F1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48052" y="6353755"/>
            <a:ext cx="304800" cy="304800"/>
          </a:xfrm>
          <a:prstGeom prst="rect">
            <a:avLst/>
          </a:prstGeom>
        </p:spPr>
      </p:pic>
    </p:spTree>
    <p:extLst>
      <p:ext uri="{BB962C8B-B14F-4D97-AF65-F5344CB8AC3E}">
        <p14:creationId xmlns:p14="http://schemas.microsoft.com/office/powerpoint/2010/main" val="984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786</Words>
  <Application>Microsoft Office PowerPoint</Application>
  <PresentationFormat>ワイド画面</PresentationFormat>
  <Paragraphs>85</Paragraphs>
  <Slides>8</Slides>
  <Notes>8</Notes>
  <HiddenSlides>0</HiddenSlides>
  <MMClips>8</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UD デジタル 教科書体 NK-B</vt:lpstr>
      <vt:lpstr>UD デジタル 教科書体 NK-R</vt:lpstr>
      <vt:lpstr>UD デジタル 教科書体 NP-B</vt:lpstr>
      <vt:lpstr>游ゴシック</vt:lpstr>
      <vt:lpstr>游ゴシック Light</vt:lpstr>
      <vt:lpstr>游明朝</vt:lpstr>
      <vt:lpstr>Arial</vt:lpstr>
      <vt:lpstr>Office テーマ</vt:lpstr>
      <vt:lpstr>あなたの理想のパートナーとは？</vt:lpstr>
      <vt:lpstr>あなたの理想のライフプランは？</vt:lpstr>
      <vt:lpstr>ワークシートにライフプランを記入してみよう</vt:lpstr>
      <vt:lpstr>パートナーとの「幸せ」は？</vt:lpstr>
      <vt:lpstr>理想のパートナーを設定しよう！</vt:lpstr>
      <vt:lpstr>理想のパートナーを設定しよう！</vt:lpstr>
      <vt:lpstr>理想のパートナーを設定しよう！</vt:lpstr>
      <vt:lpstr>今日の授業の感想を書こう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自分らしい「幸せ」って？ </dc:title>
  <dc:creator>増田 侑奈</dc:creator>
  <cp:lastModifiedBy>増田 侑奈</cp:lastModifiedBy>
  <cp:revision>25</cp:revision>
  <dcterms:created xsi:type="dcterms:W3CDTF">2021-07-08T04:04:46Z</dcterms:created>
  <dcterms:modified xsi:type="dcterms:W3CDTF">2022-02-24T03:16:41Z</dcterms:modified>
</cp:coreProperties>
</file>