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69" r:id="rId16"/>
  </p:sldIdLst>
  <p:sldSz cx="12192000" cy="6858000"/>
  <p:notesSz cx="6858000" cy="987425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6" autoAdjust="0"/>
    <p:restoredTop sz="93834" autoAdjust="0"/>
  </p:normalViewPr>
  <p:slideViewPr>
    <p:cSldViewPr snapToGrid="0">
      <p:cViewPr varScale="1">
        <p:scale>
          <a:sx n="63" d="100"/>
          <a:sy n="63" d="100"/>
        </p:scale>
        <p:origin x="80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95300"/>
          </a:xfrm>
          <a:prstGeom prst="rect">
            <a:avLst/>
          </a:prstGeom>
        </p:spPr>
        <p:txBody>
          <a:bodyPr vert="horz" lIns="91440" tIns="45720" rIns="91440" bIns="45720" rtlCol="0"/>
          <a:lstStyle>
            <a:lvl1pPr algn="r">
              <a:defRPr sz="1200"/>
            </a:lvl1pPr>
          </a:lstStyle>
          <a:p>
            <a:fld id="{379C2A43-F8A3-44D1-8861-52A0ED83E63B}" type="datetimeFigureOut">
              <a:rPr kumimoji="1" lang="ja-JP" altLang="en-US" smtClean="0"/>
              <a:t>2022/2/23</a:t>
            </a:fld>
            <a:endParaRPr kumimoji="1" lang="ja-JP" altLang="en-US"/>
          </a:p>
        </p:txBody>
      </p:sp>
      <p:sp>
        <p:nvSpPr>
          <p:cNvPr id="4" name="スライド イメージ プレースホルダー 3"/>
          <p:cNvSpPr>
            <a:spLocks noGrp="1" noRot="1" noChangeAspect="1"/>
          </p:cNvSpPr>
          <p:nvPr>
            <p:ph type="sldImg" idx="2"/>
          </p:nvPr>
        </p:nvSpPr>
        <p:spPr>
          <a:xfrm>
            <a:off x="468313" y="1235075"/>
            <a:ext cx="5921375" cy="33321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751388"/>
            <a:ext cx="5486400" cy="388937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8950"/>
            <a:ext cx="2971800"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9378950"/>
            <a:ext cx="2971800" cy="495300"/>
          </a:xfrm>
          <a:prstGeom prst="rect">
            <a:avLst/>
          </a:prstGeom>
        </p:spPr>
        <p:txBody>
          <a:bodyPr vert="horz" lIns="91440" tIns="45720" rIns="91440" bIns="45720" rtlCol="0" anchor="b"/>
          <a:lstStyle>
            <a:lvl1pPr algn="r">
              <a:defRPr sz="1200"/>
            </a:lvl1pPr>
          </a:lstStyle>
          <a:p>
            <a:fld id="{442AACAD-C0E0-48B5-B8F8-61DCD756BFDD}" type="slidenum">
              <a:rPr kumimoji="1" lang="ja-JP" altLang="en-US" smtClean="0"/>
              <a:t>‹#›</a:t>
            </a:fld>
            <a:endParaRPr kumimoji="1" lang="ja-JP" altLang="en-US"/>
          </a:p>
        </p:txBody>
      </p:sp>
    </p:spTree>
    <p:extLst>
      <p:ext uri="{BB962C8B-B14F-4D97-AF65-F5344CB8AC3E}">
        <p14:creationId xmlns:p14="http://schemas.microsoft.com/office/powerpoint/2010/main" val="124333839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42AACAD-C0E0-48B5-B8F8-61DCD756BFDD}" type="slidenum">
              <a:rPr kumimoji="1" lang="ja-JP" altLang="en-US" smtClean="0"/>
              <a:t>15</a:t>
            </a:fld>
            <a:endParaRPr kumimoji="1" lang="ja-JP" altLang="en-US"/>
          </a:p>
        </p:txBody>
      </p:sp>
    </p:spTree>
    <p:extLst>
      <p:ext uri="{BB962C8B-B14F-4D97-AF65-F5344CB8AC3E}">
        <p14:creationId xmlns:p14="http://schemas.microsoft.com/office/powerpoint/2010/main" val="890877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8A0734-6F04-415D-B3CF-BEEB463D696E}"/>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367C794-B04D-4C0E-AD4B-60333A56C0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7C324B4-0387-4DAA-8393-B2DB63660D31}"/>
              </a:ext>
            </a:extLst>
          </p:cNvPr>
          <p:cNvSpPr>
            <a:spLocks noGrp="1"/>
          </p:cNvSpPr>
          <p:nvPr>
            <p:ph type="dt" sz="half" idx="10"/>
          </p:nvPr>
        </p:nvSpPr>
        <p:spPr/>
        <p:txBody>
          <a:bodyPr/>
          <a:lstStyle/>
          <a:p>
            <a:fld id="{430E6EEB-CD4A-4CBB-BB50-14908F44EC8B}" type="datetimeFigureOut">
              <a:rPr kumimoji="1" lang="ja-JP" altLang="en-US" smtClean="0"/>
              <a:t>2022/2/23</a:t>
            </a:fld>
            <a:endParaRPr kumimoji="1" lang="ja-JP" altLang="en-US"/>
          </a:p>
        </p:txBody>
      </p:sp>
      <p:sp>
        <p:nvSpPr>
          <p:cNvPr id="5" name="フッター プレースホルダー 4">
            <a:extLst>
              <a:ext uri="{FF2B5EF4-FFF2-40B4-BE49-F238E27FC236}">
                <a16:creationId xmlns:a16="http://schemas.microsoft.com/office/drawing/2014/main" id="{01A9487F-FACD-4E03-AEF8-EB100ABF421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5C164B6-847E-48B8-9B3A-4B3CEC640ABD}"/>
              </a:ext>
            </a:extLst>
          </p:cNvPr>
          <p:cNvSpPr>
            <a:spLocks noGrp="1"/>
          </p:cNvSpPr>
          <p:nvPr>
            <p:ph type="sldNum" sz="quarter" idx="12"/>
          </p:nvPr>
        </p:nvSpPr>
        <p:spPr/>
        <p:txBody>
          <a:bodyPr/>
          <a:lstStyle/>
          <a:p>
            <a:fld id="{78A11912-EBD9-4E21-9D93-2D513FED018F}" type="slidenum">
              <a:rPr kumimoji="1" lang="ja-JP" altLang="en-US" smtClean="0"/>
              <a:t>‹#›</a:t>
            </a:fld>
            <a:endParaRPr kumimoji="1" lang="ja-JP" altLang="en-US"/>
          </a:p>
        </p:txBody>
      </p:sp>
    </p:spTree>
    <p:extLst>
      <p:ext uri="{BB962C8B-B14F-4D97-AF65-F5344CB8AC3E}">
        <p14:creationId xmlns:p14="http://schemas.microsoft.com/office/powerpoint/2010/main" val="2069771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0FE3FE-0914-40F1-9A37-EEE041B6C085}"/>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5E6F17C-42D3-4FA8-A277-49A93BDAEC17}"/>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AEE92FE-1EEA-4A0F-90A9-22563F7BF244}"/>
              </a:ext>
            </a:extLst>
          </p:cNvPr>
          <p:cNvSpPr>
            <a:spLocks noGrp="1"/>
          </p:cNvSpPr>
          <p:nvPr>
            <p:ph type="dt" sz="half" idx="10"/>
          </p:nvPr>
        </p:nvSpPr>
        <p:spPr/>
        <p:txBody>
          <a:bodyPr/>
          <a:lstStyle/>
          <a:p>
            <a:fld id="{430E6EEB-CD4A-4CBB-BB50-14908F44EC8B}" type="datetimeFigureOut">
              <a:rPr kumimoji="1" lang="ja-JP" altLang="en-US" smtClean="0"/>
              <a:t>2022/2/23</a:t>
            </a:fld>
            <a:endParaRPr kumimoji="1" lang="ja-JP" altLang="en-US"/>
          </a:p>
        </p:txBody>
      </p:sp>
      <p:sp>
        <p:nvSpPr>
          <p:cNvPr id="5" name="フッター プレースホルダー 4">
            <a:extLst>
              <a:ext uri="{FF2B5EF4-FFF2-40B4-BE49-F238E27FC236}">
                <a16:creationId xmlns:a16="http://schemas.microsoft.com/office/drawing/2014/main" id="{A0A584FB-2E8B-46E4-8D49-916389B3EBC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D59F58D-465B-48F6-9DFA-6C6A7D6B76DE}"/>
              </a:ext>
            </a:extLst>
          </p:cNvPr>
          <p:cNvSpPr>
            <a:spLocks noGrp="1"/>
          </p:cNvSpPr>
          <p:nvPr>
            <p:ph type="sldNum" sz="quarter" idx="12"/>
          </p:nvPr>
        </p:nvSpPr>
        <p:spPr/>
        <p:txBody>
          <a:bodyPr/>
          <a:lstStyle/>
          <a:p>
            <a:fld id="{78A11912-EBD9-4E21-9D93-2D513FED018F}" type="slidenum">
              <a:rPr kumimoji="1" lang="ja-JP" altLang="en-US" smtClean="0"/>
              <a:t>‹#›</a:t>
            </a:fld>
            <a:endParaRPr kumimoji="1" lang="ja-JP" altLang="en-US"/>
          </a:p>
        </p:txBody>
      </p:sp>
    </p:spTree>
    <p:extLst>
      <p:ext uri="{BB962C8B-B14F-4D97-AF65-F5344CB8AC3E}">
        <p14:creationId xmlns:p14="http://schemas.microsoft.com/office/powerpoint/2010/main" val="644384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8C0E37C-3A02-4898-A80E-80893BA368E1}"/>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D93AE84-93F0-4352-873E-700083366841}"/>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568840B-15AB-41CA-8CDE-93C2954A4278}"/>
              </a:ext>
            </a:extLst>
          </p:cNvPr>
          <p:cNvSpPr>
            <a:spLocks noGrp="1"/>
          </p:cNvSpPr>
          <p:nvPr>
            <p:ph type="dt" sz="half" idx="10"/>
          </p:nvPr>
        </p:nvSpPr>
        <p:spPr/>
        <p:txBody>
          <a:bodyPr/>
          <a:lstStyle/>
          <a:p>
            <a:fld id="{430E6EEB-CD4A-4CBB-BB50-14908F44EC8B}" type="datetimeFigureOut">
              <a:rPr kumimoji="1" lang="ja-JP" altLang="en-US" smtClean="0"/>
              <a:t>2022/2/23</a:t>
            </a:fld>
            <a:endParaRPr kumimoji="1" lang="ja-JP" altLang="en-US"/>
          </a:p>
        </p:txBody>
      </p:sp>
      <p:sp>
        <p:nvSpPr>
          <p:cNvPr id="5" name="フッター プレースホルダー 4">
            <a:extLst>
              <a:ext uri="{FF2B5EF4-FFF2-40B4-BE49-F238E27FC236}">
                <a16:creationId xmlns:a16="http://schemas.microsoft.com/office/drawing/2014/main" id="{56C743E2-664B-4959-A8B6-07F1BC4A286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5CB5CE4-535F-4CE0-9132-10834CF75232}"/>
              </a:ext>
            </a:extLst>
          </p:cNvPr>
          <p:cNvSpPr>
            <a:spLocks noGrp="1"/>
          </p:cNvSpPr>
          <p:nvPr>
            <p:ph type="sldNum" sz="quarter" idx="12"/>
          </p:nvPr>
        </p:nvSpPr>
        <p:spPr/>
        <p:txBody>
          <a:bodyPr/>
          <a:lstStyle/>
          <a:p>
            <a:fld id="{78A11912-EBD9-4E21-9D93-2D513FED018F}" type="slidenum">
              <a:rPr kumimoji="1" lang="ja-JP" altLang="en-US" smtClean="0"/>
              <a:t>‹#›</a:t>
            </a:fld>
            <a:endParaRPr kumimoji="1" lang="ja-JP" altLang="en-US"/>
          </a:p>
        </p:txBody>
      </p:sp>
    </p:spTree>
    <p:extLst>
      <p:ext uri="{BB962C8B-B14F-4D97-AF65-F5344CB8AC3E}">
        <p14:creationId xmlns:p14="http://schemas.microsoft.com/office/powerpoint/2010/main" val="2305080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4D35B6-715D-4473-850D-325365A9BD1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9DAA902-FBB4-4F7F-B878-84BA5168A3BC}"/>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6426E2E-16CA-472F-A27E-7D6EEC27328D}"/>
              </a:ext>
            </a:extLst>
          </p:cNvPr>
          <p:cNvSpPr>
            <a:spLocks noGrp="1"/>
          </p:cNvSpPr>
          <p:nvPr>
            <p:ph type="dt" sz="half" idx="10"/>
          </p:nvPr>
        </p:nvSpPr>
        <p:spPr/>
        <p:txBody>
          <a:bodyPr/>
          <a:lstStyle/>
          <a:p>
            <a:fld id="{430E6EEB-CD4A-4CBB-BB50-14908F44EC8B}" type="datetimeFigureOut">
              <a:rPr kumimoji="1" lang="ja-JP" altLang="en-US" smtClean="0"/>
              <a:t>2022/2/23</a:t>
            </a:fld>
            <a:endParaRPr kumimoji="1" lang="ja-JP" altLang="en-US"/>
          </a:p>
        </p:txBody>
      </p:sp>
      <p:sp>
        <p:nvSpPr>
          <p:cNvPr id="5" name="フッター プレースホルダー 4">
            <a:extLst>
              <a:ext uri="{FF2B5EF4-FFF2-40B4-BE49-F238E27FC236}">
                <a16:creationId xmlns:a16="http://schemas.microsoft.com/office/drawing/2014/main" id="{E4FD6738-B149-4983-BF6F-70B2B57ACF2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85FA4EB-8DDC-49FB-B362-5AFB7789AB94}"/>
              </a:ext>
            </a:extLst>
          </p:cNvPr>
          <p:cNvSpPr>
            <a:spLocks noGrp="1"/>
          </p:cNvSpPr>
          <p:nvPr>
            <p:ph type="sldNum" sz="quarter" idx="12"/>
          </p:nvPr>
        </p:nvSpPr>
        <p:spPr/>
        <p:txBody>
          <a:bodyPr/>
          <a:lstStyle/>
          <a:p>
            <a:fld id="{78A11912-EBD9-4E21-9D93-2D513FED018F}" type="slidenum">
              <a:rPr kumimoji="1" lang="ja-JP" altLang="en-US" smtClean="0"/>
              <a:t>‹#›</a:t>
            </a:fld>
            <a:endParaRPr kumimoji="1" lang="ja-JP" altLang="en-US"/>
          </a:p>
        </p:txBody>
      </p:sp>
    </p:spTree>
    <p:extLst>
      <p:ext uri="{BB962C8B-B14F-4D97-AF65-F5344CB8AC3E}">
        <p14:creationId xmlns:p14="http://schemas.microsoft.com/office/powerpoint/2010/main" val="2501941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F71FE9-E9BF-440D-8854-A55B152C4B5B}"/>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8801FE0-949F-4642-95B4-9C4E876057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C5A2CEC6-0D39-4BF3-A35D-AA6A469D2D37}"/>
              </a:ext>
            </a:extLst>
          </p:cNvPr>
          <p:cNvSpPr>
            <a:spLocks noGrp="1"/>
          </p:cNvSpPr>
          <p:nvPr>
            <p:ph type="dt" sz="half" idx="10"/>
          </p:nvPr>
        </p:nvSpPr>
        <p:spPr/>
        <p:txBody>
          <a:bodyPr/>
          <a:lstStyle/>
          <a:p>
            <a:fld id="{430E6EEB-CD4A-4CBB-BB50-14908F44EC8B}" type="datetimeFigureOut">
              <a:rPr kumimoji="1" lang="ja-JP" altLang="en-US" smtClean="0"/>
              <a:t>2022/2/23</a:t>
            </a:fld>
            <a:endParaRPr kumimoji="1" lang="ja-JP" altLang="en-US"/>
          </a:p>
        </p:txBody>
      </p:sp>
      <p:sp>
        <p:nvSpPr>
          <p:cNvPr id="5" name="フッター プレースホルダー 4">
            <a:extLst>
              <a:ext uri="{FF2B5EF4-FFF2-40B4-BE49-F238E27FC236}">
                <a16:creationId xmlns:a16="http://schemas.microsoft.com/office/drawing/2014/main" id="{30A5D498-F37D-4F70-AEAD-2C36F6C5A62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6253065-D772-4F13-BB11-5C11587A59D7}"/>
              </a:ext>
            </a:extLst>
          </p:cNvPr>
          <p:cNvSpPr>
            <a:spLocks noGrp="1"/>
          </p:cNvSpPr>
          <p:nvPr>
            <p:ph type="sldNum" sz="quarter" idx="12"/>
          </p:nvPr>
        </p:nvSpPr>
        <p:spPr/>
        <p:txBody>
          <a:bodyPr/>
          <a:lstStyle/>
          <a:p>
            <a:fld id="{78A11912-EBD9-4E21-9D93-2D513FED018F}" type="slidenum">
              <a:rPr kumimoji="1" lang="ja-JP" altLang="en-US" smtClean="0"/>
              <a:t>‹#›</a:t>
            </a:fld>
            <a:endParaRPr kumimoji="1" lang="ja-JP" altLang="en-US"/>
          </a:p>
        </p:txBody>
      </p:sp>
    </p:spTree>
    <p:extLst>
      <p:ext uri="{BB962C8B-B14F-4D97-AF65-F5344CB8AC3E}">
        <p14:creationId xmlns:p14="http://schemas.microsoft.com/office/powerpoint/2010/main" val="2841521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8DEA2C-0ECC-4301-855A-DAEA7AE1D80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E893F12-C9A6-4391-81CA-CF51F133B27B}"/>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5023C2A-0A2C-48FA-9FDF-E4FB830130B4}"/>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36B62ED-A786-4D50-A8C8-7A4BE97AAE43}"/>
              </a:ext>
            </a:extLst>
          </p:cNvPr>
          <p:cNvSpPr>
            <a:spLocks noGrp="1"/>
          </p:cNvSpPr>
          <p:nvPr>
            <p:ph type="dt" sz="half" idx="10"/>
          </p:nvPr>
        </p:nvSpPr>
        <p:spPr/>
        <p:txBody>
          <a:bodyPr/>
          <a:lstStyle/>
          <a:p>
            <a:fld id="{430E6EEB-CD4A-4CBB-BB50-14908F44EC8B}" type="datetimeFigureOut">
              <a:rPr kumimoji="1" lang="ja-JP" altLang="en-US" smtClean="0"/>
              <a:t>2022/2/23</a:t>
            </a:fld>
            <a:endParaRPr kumimoji="1" lang="ja-JP" altLang="en-US"/>
          </a:p>
        </p:txBody>
      </p:sp>
      <p:sp>
        <p:nvSpPr>
          <p:cNvPr id="6" name="フッター プレースホルダー 5">
            <a:extLst>
              <a:ext uri="{FF2B5EF4-FFF2-40B4-BE49-F238E27FC236}">
                <a16:creationId xmlns:a16="http://schemas.microsoft.com/office/drawing/2014/main" id="{10AB8C66-E0EB-4FAE-90BF-36C8B62D9AF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C0FEF8C-FF96-4D49-A60F-D1950042B3E9}"/>
              </a:ext>
            </a:extLst>
          </p:cNvPr>
          <p:cNvSpPr>
            <a:spLocks noGrp="1"/>
          </p:cNvSpPr>
          <p:nvPr>
            <p:ph type="sldNum" sz="quarter" idx="12"/>
          </p:nvPr>
        </p:nvSpPr>
        <p:spPr/>
        <p:txBody>
          <a:bodyPr/>
          <a:lstStyle/>
          <a:p>
            <a:fld id="{78A11912-EBD9-4E21-9D93-2D513FED018F}" type="slidenum">
              <a:rPr kumimoji="1" lang="ja-JP" altLang="en-US" smtClean="0"/>
              <a:t>‹#›</a:t>
            </a:fld>
            <a:endParaRPr kumimoji="1" lang="ja-JP" altLang="en-US"/>
          </a:p>
        </p:txBody>
      </p:sp>
    </p:spTree>
    <p:extLst>
      <p:ext uri="{BB962C8B-B14F-4D97-AF65-F5344CB8AC3E}">
        <p14:creationId xmlns:p14="http://schemas.microsoft.com/office/powerpoint/2010/main" val="664716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CD9DB8-34D3-4EF2-B239-B99433BC7304}"/>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045435E-98AA-4692-93BC-1B0FAAE1A3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D59AB7FB-E3C7-41E5-8EF9-34CFACB11A69}"/>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CC4824ED-452A-4963-A779-1C4965C6BA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56655238-3137-4C79-8ADA-F31B749D1585}"/>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53229A02-8755-41E9-ADC9-72142C7EF5EA}"/>
              </a:ext>
            </a:extLst>
          </p:cNvPr>
          <p:cNvSpPr>
            <a:spLocks noGrp="1"/>
          </p:cNvSpPr>
          <p:nvPr>
            <p:ph type="dt" sz="half" idx="10"/>
          </p:nvPr>
        </p:nvSpPr>
        <p:spPr/>
        <p:txBody>
          <a:bodyPr/>
          <a:lstStyle/>
          <a:p>
            <a:fld id="{430E6EEB-CD4A-4CBB-BB50-14908F44EC8B}" type="datetimeFigureOut">
              <a:rPr kumimoji="1" lang="ja-JP" altLang="en-US" smtClean="0"/>
              <a:t>2022/2/23</a:t>
            </a:fld>
            <a:endParaRPr kumimoji="1" lang="ja-JP" altLang="en-US"/>
          </a:p>
        </p:txBody>
      </p:sp>
      <p:sp>
        <p:nvSpPr>
          <p:cNvPr id="8" name="フッター プレースホルダー 7">
            <a:extLst>
              <a:ext uri="{FF2B5EF4-FFF2-40B4-BE49-F238E27FC236}">
                <a16:creationId xmlns:a16="http://schemas.microsoft.com/office/drawing/2014/main" id="{AD8A3340-F736-4B49-8352-154364CF833A}"/>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75595806-5518-4A68-B31B-A1750B513383}"/>
              </a:ext>
            </a:extLst>
          </p:cNvPr>
          <p:cNvSpPr>
            <a:spLocks noGrp="1"/>
          </p:cNvSpPr>
          <p:nvPr>
            <p:ph type="sldNum" sz="quarter" idx="12"/>
          </p:nvPr>
        </p:nvSpPr>
        <p:spPr/>
        <p:txBody>
          <a:bodyPr/>
          <a:lstStyle/>
          <a:p>
            <a:fld id="{78A11912-EBD9-4E21-9D93-2D513FED018F}" type="slidenum">
              <a:rPr kumimoji="1" lang="ja-JP" altLang="en-US" smtClean="0"/>
              <a:t>‹#›</a:t>
            </a:fld>
            <a:endParaRPr kumimoji="1" lang="ja-JP" altLang="en-US"/>
          </a:p>
        </p:txBody>
      </p:sp>
    </p:spTree>
    <p:extLst>
      <p:ext uri="{BB962C8B-B14F-4D97-AF65-F5344CB8AC3E}">
        <p14:creationId xmlns:p14="http://schemas.microsoft.com/office/powerpoint/2010/main" val="3602265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0FAAA1-D189-4640-B8A8-8282B9053FB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4A16A395-1CC3-4DD6-B712-D85A03938647}"/>
              </a:ext>
            </a:extLst>
          </p:cNvPr>
          <p:cNvSpPr>
            <a:spLocks noGrp="1"/>
          </p:cNvSpPr>
          <p:nvPr>
            <p:ph type="dt" sz="half" idx="10"/>
          </p:nvPr>
        </p:nvSpPr>
        <p:spPr/>
        <p:txBody>
          <a:bodyPr/>
          <a:lstStyle/>
          <a:p>
            <a:fld id="{430E6EEB-CD4A-4CBB-BB50-14908F44EC8B}" type="datetimeFigureOut">
              <a:rPr kumimoji="1" lang="ja-JP" altLang="en-US" smtClean="0"/>
              <a:t>2022/2/23</a:t>
            </a:fld>
            <a:endParaRPr kumimoji="1" lang="ja-JP" altLang="en-US"/>
          </a:p>
        </p:txBody>
      </p:sp>
      <p:sp>
        <p:nvSpPr>
          <p:cNvPr id="4" name="フッター プレースホルダー 3">
            <a:extLst>
              <a:ext uri="{FF2B5EF4-FFF2-40B4-BE49-F238E27FC236}">
                <a16:creationId xmlns:a16="http://schemas.microsoft.com/office/drawing/2014/main" id="{193C2FFF-AF8A-4F78-BE0F-C11ECA5003F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895143B4-05FA-470A-BCE9-6F1F215056CB}"/>
              </a:ext>
            </a:extLst>
          </p:cNvPr>
          <p:cNvSpPr>
            <a:spLocks noGrp="1"/>
          </p:cNvSpPr>
          <p:nvPr>
            <p:ph type="sldNum" sz="quarter" idx="12"/>
          </p:nvPr>
        </p:nvSpPr>
        <p:spPr/>
        <p:txBody>
          <a:bodyPr/>
          <a:lstStyle/>
          <a:p>
            <a:fld id="{78A11912-EBD9-4E21-9D93-2D513FED018F}" type="slidenum">
              <a:rPr kumimoji="1" lang="ja-JP" altLang="en-US" smtClean="0"/>
              <a:t>‹#›</a:t>
            </a:fld>
            <a:endParaRPr kumimoji="1" lang="ja-JP" altLang="en-US"/>
          </a:p>
        </p:txBody>
      </p:sp>
    </p:spTree>
    <p:extLst>
      <p:ext uri="{BB962C8B-B14F-4D97-AF65-F5344CB8AC3E}">
        <p14:creationId xmlns:p14="http://schemas.microsoft.com/office/powerpoint/2010/main" val="1949024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4887FD8-3FBA-4FFE-B46A-DC5284CF0AAD}"/>
              </a:ext>
            </a:extLst>
          </p:cNvPr>
          <p:cNvSpPr>
            <a:spLocks noGrp="1"/>
          </p:cNvSpPr>
          <p:nvPr>
            <p:ph type="dt" sz="half" idx="10"/>
          </p:nvPr>
        </p:nvSpPr>
        <p:spPr/>
        <p:txBody>
          <a:bodyPr/>
          <a:lstStyle/>
          <a:p>
            <a:fld id="{430E6EEB-CD4A-4CBB-BB50-14908F44EC8B}" type="datetimeFigureOut">
              <a:rPr kumimoji="1" lang="ja-JP" altLang="en-US" smtClean="0"/>
              <a:t>2022/2/23</a:t>
            </a:fld>
            <a:endParaRPr kumimoji="1" lang="ja-JP" altLang="en-US"/>
          </a:p>
        </p:txBody>
      </p:sp>
      <p:sp>
        <p:nvSpPr>
          <p:cNvPr id="3" name="フッター プレースホルダー 2">
            <a:extLst>
              <a:ext uri="{FF2B5EF4-FFF2-40B4-BE49-F238E27FC236}">
                <a16:creationId xmlns:a16="http://schemas.microsoft.com/office/drawing/2014/main" id="{D4679998-EB41-4395-8827-4A5DACD6262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27A315C-C6FE-4DBA-AA6D-2D20FEA58499}"/>
              </a:ext>
            </a:extLst>
          </p:cNvPr>
          <p:cNvSpPr>
            <a:spLocks noGrp="1"/>
          </p:cNvSpPr>
          <p:nvPr>
            <p:ph type="sldNum" sz="quarter" idx="12"/>
          </p:nvPr>
        </p:nvSpPr>
        <p:spPr/>
        <p:txBody>
          <a:bodyPr/>
          <a:lstStyle/>
          <a:p>
            <a:fld id="{78A11912-EBD9-4E21-9D93-2D513FED018F}" type="slidenum">
              <a:rPr kumimoji="1" lang="ja-JP" altLang="en-US" smtClean="0"/>
              <a:t>‹#›</a:t>
            </a:fld>
            <a:endParaRPr kumimoji="1" lang="ja-JP" altLang="en-US"/>
          </a:p>
        </p:txBody>
      </p:sp>
    </p:spTree>
    <p:extLst>
      <p:ext uri="{BB962C8B-B14F-4D97-AF65-F5344CB8AC3E}">
        <p14:creationId xmlns:p14="http://schemas.microsoft.com/office/powerpoint/2010/main" val="3299328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E1E8ED-8541-4B30-8DBB-F22B50E16B6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2D46623-F27D-47FA-B4E4-9F82BF02F0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E88466F-47A3-4D7A-83F0-29E3BA391C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E78244B-5785-4CA4-B34F-CF2356CA364C}"/>
              </a:ext>
            </a:extLst>
          </p:cNvPr>
          <p:cNvSpPr>
            <a:spLocks noGrp="1"/>
          </p:cNvSpPr>
          <p:nvPr>
            <p:ph type="dt" sz="half" idx="10"/>
          </p:nvPr>
        </p:nvSpPr>
        <p:spPr/>
        <p:txBody>
          <a:bodyPr/>
          <a:lstStyle/>
          <a:p>
            <a:fld id="{430E6EEB-CD4A-4CBB-BB50-14908F44EC8B}" type="datetimeFigureOut">
              <a:rPr kumimoji="1" lang="ja-JP" altLang="en-US" smtClean="0"/>
              <a:t>2022/2/23</a:t>
            </a:fld>
            <a:endParaRPr kumimoji="1" lang="ja-JP" altLang="en-US"/>
          </a:p>
        </p:txBody>
      </p:sp>
      <p:sp>
        <p:nvSpPr>
          <p:cNvPr id="6" name="フッター プレースホルダー 5">
            <a:extLst>
              <a:ext uri="{FF2B5EF4-FFF2-40B4-BE49-F238E27FC236}">
                <a16:creationId xmlns:a16="http://schemas.microsoft.com/office/drawing/2014/main" id="{76FE6B5B-A46F-4935-940B-D14D4CD7B9F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CAFC364-962F-446C-8297-4B2BCB415DF1}"/>
              </a:ext>
            </a:extLst>
          </p:cNvPr>
          <p:cNvSpPr>
            <a:spLocks noGrp="1"/>
          </p:cNvSpPr>
          <p:nvPr>
            <p:ph type="sldNum" sz="quarter" idx="12"/>
          </p:nvPr>
        </p:nvSpPr>
        <p:spPr/>
        <p:txBody>
          <a:bodyPr/>
          <a:lstStyle/>
          <a:p>
            <a:fld id="{78A11912-EBD9-4E21-9D93-2D513FED018F}" type="slidenum">
              <a:rPr kumimoji="1" lang="ja-JP" altLang="en-US" smtClean="0"/>
              <a:t>‹#›</a:t>
            </a:fld>
            <a:endParaRPr kumimoji="1" lang="ja-JP" altLang="en-US"/>
          </a:p>
        </p:txBody>
      </p:sp>
    </p:spTree>
    <p:extLst>
      <p:ext uri="{BB962C8B-B14F-4D97-AF65-F5344CB8AC3E}">
        <p14:creationId xmlns:p14="http://schemas.microsoft.com/office/powerpoint/2010/main" val="2922557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6725C0-7C6C-40CA-B6C8-9735CBADE8F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4FFB20A9-E16F-4DA2-A29C-0A42C1623D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B42F441-8263-4186-A172-1AB7092323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A4A497E-3A0B-411B-BDED-CF33CCB972D5}"/>
              </a:ext>
            </a:extLst>
          </p:cNvPr>
          <p:cNvSpPr>
            <a:spLocks noGrp="1"/>
          </p:cNvSpPr>
          <p:nvPr>
            <p:ph type="dt" sz="half" idx="10"/>
          </p:nvPr>
        </p:nvSpPr>
        <p:spPr/>
        <p:txBody>
          <a:bodyPr/>
          <a:lstStyle/>
          <a:p>
            <a:fld id="{430E6EEB-CD4A-4CBB-BB50-14908F44EC8B}" type="datetimeFigureOut">
              <a:rPr kumimoji="1" lang="ja-JP" altLang="en-US" smtClean="0"/>
              <a:t>2022/2/23</a:t>
            </a:fld>
            <a:endParaRPr kumimoji="1" lang="ja-JP" altLang="en-US"/>
          </a:p>
        </p:txBody>
      </p:sp>
      <p:sp>
        <p:nvSpPr>
          <p:cNvPr id="6" name="フッター プレースホルダー 5">
            <a:extLst>
              <a:ext uri="{FF2B5EF4-FFF2-40B4-BE49-F238E27FC236}">
                <a16:creationId xmlns:a16="http://schemas.microsoft.com/office/drawing/2014/main" id="{0B9CFD1C-D9E9-44FC-9A6A-DED6F892BB2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C18343E-FA68-48DB-83A4-6A6328FCE52D}"/>
              </a:ext>
            </a:extLst>
          </p:cNvPr>
          <p:cNvSpPr>
            <a:spLocks noGrp="1"/>
          </p:cNvSpPr>
          <p:nvPr>
            <p:ph type="sldNum" sz="quarter" idx="12"/>
          </p:nvPr>
        </p:nvSpPr>
        <p:spPr/>
        <p:txBody>
          <a:bodyPr/>
          <a:lstStyle/>
          <a:p>
            <a:fld id="{78A11912-EBD9-4E21-9D93-2D513FED018F}" type="slidenum">
              <a:rPr kumimoji="1" lang="ja-JP" altLang="en-US" smtClean="0"/>
              <a:t>‹#›</a:t>
            </a:fld>
            <a:endParaRPr kumimoji="1" lang="ja-JP" altLang="en-US"/>
          </a:p>
        </p:txBody>
      </p:sp>
    </p:spTree>
    <p:extLst>
      <p:ext uri="{BB962C8B-B14F-4D97-AF65-F5344CB8AC3E}">
        <p14:creationId xmlns:p14="http://schemas.microsoft.com/office/powerpoint/2010/main" val="2753336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16FB1E91-B733-4123-8753-BB239ED593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01D33CD-3CF4-44F3-BE65-FC0C6D8493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CA3B29F-F1CF-4DCD-B864-3CA20C541B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0E6EEB-CD4A-4CBB-BB50-14908F44EC8B}" type="datetimeFigureOut">
              <a:rPr kumimoji="1" lang="ja-JP" altLang="en-US" smtClean="0"/>
              <a:t>2022/2/23</a:t>
            </a:fld>
            <a:endParaRPr kumimoji="1" lang="ja-JP" altLang="en-US"/>
          </a:p>
        </p:txBody>
      </p:sp>
      <p:sp>
        <p:nvSpPr>
          <p:cNvPr id="5" name="フッター プレースホルダー 4">
            <a:extLst>
              <a:ext uri="{FF2B5EF4-FFF2-40B4-BE49-F238E27FC236}">
                <a16:creationId xmlns:a16="http://schemas.microsoft.com/office/drawing/2014/main" id="{2F69AFC9-D7E8-4EC0-8DBA-86C72A8F28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48D72F75-6620-444B-8DBE-237EE7B60E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A11912-EBD9-4E21-9D93-2D513FED018F}" type="slidenum">
              <a:rPr kumimoji="1" lang="ja-JP" altLang="en-US" smtClean="0"/>
              <a:t>‹#›</a:t>
            </a:fld>
            <a:endParaRPr kumimoji="1" lang="ja-JP" altLang="en-US"/>
          </a:p>
        </p:txBody>
      </p:sp>
    </p:spTree>
    <p:extLst>
      <p:ext uri="{BB962C8B-B14F-4D97-AF65-F5344CB8AC3E}">
        <p14:creationId xmlns:p14="http://schemas.microsoft.com/office/powerpoint/2010/main" val="17575580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1.png"/><Relationship Id="rId2" Type="http://schemas.microsoft.com/office/2007/relationships/media" Target="../media/media10.m4a"/><Relationship Id="rId1" Type="http://schemas.openxmlformats.org/officeDocument/2006/relationships/tags" Target="../tags/tag10.xml"/><Relationship Id="rId6" Type="http://schemas.openxmlformats.org/officeDocument/2006/relationships/slideLayout" Target="../slideLayouts/slideLayout2.xml"/><Relationship Id="rId5" Type="http://schemas.openxmlformats.org/officeDocument/2006/relationships/audio" Target="../media/media11.m4a"/><Relationship Id="rId4" Type="http://schemas.microsoft.com/office/2007/relationships/media" Target="../media/media11.m4a"/></Relationships>
</file>

<file path=ppt/slides/_rels/slide11.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1.xml"/><Relationship Id="rId6" Type="http://schemas.openxmlformats.org/officeDocument/2006/relationships/image" Target="../media/image1.png"/><Relationship Id="rId5" Type="http://schemas.openxmlformats.org/officeDocument/2006/relationships/image" Target="../media/image18.jpe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2.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3.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4.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5.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2.m4a"/><Relationship Id="rId7" Type="http://schemas.openxmlformats.org/officeDocument/2006/relationships/image" Target="../media/image4.jpe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3.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1.png"/><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5.m4a"/><Relationship Id="rId7" Type="http://schemas.openxmlformats.org/officeDocument/2006/relationships/image" Target="../media/image9.png"/><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1.png"/><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1.png"/><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1.png"/><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1.png"/><Relationship Id="rId2" Type="http://schemas.microsoft.com/office/2007/relationships/media" Target="../media/media9.m4a"/><Relationship Id="rId1" Type="http://schemas.openxmlformats.org/officeDocument/2006/relationships/tags" Target="../tags/tag9.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C1CC28-38C9-4B18-87FD-2FA302EABDA4}"/>
              </a:ext>
            </a:extLst>
          </p:cNvPr>
          <p:cNvSpPr>
            <a:spLocks noGrp="1"/>
          </p:cNvSpPr>
          <p:nvPr>
            <p:ph type="ctrTitle"/>
          </p:nvPr>
        </p:nvSpPr>
        <p:spPr/>
        <p:txBody>
          <a:bodyPr>
            <a:normAutofit/>
          </a:bodyPr>
          <a:lstStyle/>
          <a:p>
            <a:r>
              <a:rPr kumimoji="1" lang="ja-JP" altLang="en-US" b="1" dirty="0">
                <a:latin typeface="UD デジタル 教科書体 NK-B" panose="02020700000000000000" pitchFamily="18" charset="-128"/>
                <a:ea typeface="UD デジタル 教科書体 NK-B" panose="02020700000000000000" pitchFamily="18" charset="-128"/>
              </a:rPr>
              <a:t>パートナー</a:t>
            </a:r>
            <a:r>
              <a:rPr kumimoji="1" lang="ja-JP" altLang="en-US" sz="6600" b="1" dirty="0">
                <a:latin typeface="UD デジタル 教科書体 NK-B" panose="02020700000000000000" pitchFamily="18" charset="-128"/>
                <a:ea typeface="UD デジタル 教科書体 NK-B" panose="02020700000000000000" pitchFamily="18" charset="-128"/>
              </a:rPr>
              <a:t>とのトラブル、どうやって解決する？</a:t>
            </a:r>
          </a:p>
        </p:txBody>
      </p:sp>
      <p:sp>
        <p:nvSpPr>
          <p:cNvPr id="3" name="字幕 2">
            <a:extLst>
              <a:ext uri="{FF2B5EF4-FFF2-40B4-BE49-F238E27FC236}">
                <a16:creationId xmlns:a16="http://schemas.microsoft.com/office/drawing/2014/main" id="{DBCC61AF-CCFC-47EE-988E-5A8B2A690AB0}"/>
              </a:ext>
            </a:extLst>
          </p:cNvPr>
          <p:cNvSpPr>
            <a:spLocks noGrp="1"/>
          </p:cNvSpPr>
          <p:nvPr>
            <p:ph type="subTitle" idx="1"/>
          </p:nvPr>
        </p:nvSpPr>
        <p:spPr/>
        <p:txBody>
          <a:bodyPr>
            <a:normAutofit/>
          </a:bodyPr>
          <a:lstStyle/>
          <a:p>
            <a:endParaRPr kumimoji="1" lang="en-US" altLang="ja-JP" dirty="0"/>
          </a:p>
          <a:p>
            <a:r>
              <a:rPr kumimoji="1" lang="ja-JP" altLang="en-US" sz="3600" dirty="0">
                <a:latin typeface="UD デジタル 教科書体 NK-B" panose="02020700000000000000" pitchFamily="18" charset="-128"/>
                <a:ea typeface="UD デジタル 教科書体 NK-B" panose="02020700000000000000" pitchFamily="18" charset="-128"/>
              </a:rPr>
              <a:t>ワークシートｐ</a:t>
            </a:r>
            <a:r>
              <a:rPr kumimoji="1" lang="en-US" altLang="ja-JP" sz="3600" dirty="0">
                <a:latin typeface="UD デジタル 教科書体 NK-B" panose="02020700000000000000" pitchFamily="18" charset="-128"/>
                <a:ea typeface="UD デジタル 教科書体 NK-B" panose="02020700000000000000" pitchFamily="18" charset="-128"/>
              </a:rPr>
              <a:t>3</a:t>
            </a:r>
            <a:r>
              <a:rPr kumimoji="1" lang="ja-JP" altLang="en-US" sz="3600" dirty="0">
                <a:latin typeface="UD デジタル 教科書体 NK-B" panose="02020700000000000000" pitchFamily="18" charset="-128"/>
                <a:ea typeface="UD デジタル 教科書体 NK-B" panose="02020700000000000000" pitchFamily="18" charset="-128"/>
              </a:rPr>
              <a:t>～</a:t>
            </a:r>
            <a:r>
              <a:rPr kumimoji="1" lang="en-US" altLang="ja-JP" sz="3600" dirty="0">
                <a:latin typeface="UD デジタル 教科書体 NK-B" panose="02020700000000000000" pitchFamily="18" charset="-128"/>
                <a:ea typeface="UD デジタル 教科書体 NK-B" panose="02020700000000000000" pitchFamily="18" charset="-128"/>
              </a:rPr>
              <a:t>5</a:t>
            </a:r>
            <a:br>
              <a:rPr kumimoji="1" lang="en-US" altLang="ja-JP" sz="3600" dirty="0">
                <a:latin typeface="UD デジタル 教科書体 NK-B" panose="02020700000000000000" pitchFamily="18" charset="-128"/>
                <a:ea typeface="UD デジタル 教科書体 NK-B" panose="02020700000000000000" pitchFamily="18" charset="-128"/>
              </a:rPr>
            </a:br>
            <a:endParaRPr kumimoji="1" lang="ja-JP" altLang="en-US" sz="1400" dirty="0">
              <a:latin typeface="UD デジタル 教科書体 NK-B" panose="02020700000000000000" pitchFamily="18" charset="-128"/>
              <a:ea typeface="UD デジタル 教科書体 NK-B" panose="02020700000000000000" pitchFamily="18" charset="-128"/>
            </a:endParaRPr>
          </a:p>
        </p:txBody>
      </p:sp>
      <p:pic>
        <p:nvPicPr>
          <p:cNvPr id="4" name="録音したサウンド">
            <a:hlinkClick r:id="" action="ppaction://media"/>
            <a:extLst>
              <a:ext uri="{FF2B5EF4-FFF2-40B4-BE49-F238E27FC236}">
                <a16:creationId xmlns:a16="http://schemas.microsoft.com/office/drawing/2014/main" id="{D1BF4379-40E2-4083-8B12-3C5EB3C4921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47116" y="6033168"/>
            <a:ext cx="406400" cy="406400"/>
          </a:xfrm>
          <a:prstGeom prst="rect">
            <a:avLst/>
          </a:prstGeom>
        </p:spPr>
      </p:pic>
    </p:spTree>
    <p:custDataLst>
      <p:tags r:id="rId1"/>
    </p:custDataLst>
    <p:extLst>
      <p:ext uri="{BB962C8B-B14F-4D97-AF65-F5344CB8AC3E}">
        <p14:creationId xmlns:p14="http://schemas.microsoft.com/office/powerpoint/2010/main" val="2195712334"/>
      </p:ext>
    </p:extLst>
  </p:cSld>
  <p:clrMapOvr>
    <a:masterClrMapping/>
  </p:clrMapOvr>
  <mc:AlternateContent xmlns:mc="http://schemas.openxmlformats.org/markup-compatibility/2006" xmlns:p14="http://schemas.microsoft.com/office/powerpoint/2010/main">
    <mc:Choice Requires="p14">
      <p:transition spd="slow" p14:dur="2000" advTm="4312"/>
    </mc:Choice>
    <mc:Fallback xmlns="">
      <p:transition spd="slow" advTm="43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4064" objId="4"/>
        <p14:stopEvt time="4312"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B60707-2C98-4C15-A130-5C632AFD510D}"/>
              </a:ext>
            </a:extLst>
          </p:cNvPr>
          <p:cNvSpPr>
            <a:spLocks noGrp="1"/>
          </p:cNvSpPr>
          <p:nvPr>
            <p:ph type="title"/>
          </p:nvPr>
        </p:nvSpPr>
        <p:spPr/>
        <p:txBody>
          <a:bodyPr/>
          <a:lstStyle/>
          <a:p>
            <a:r>
              <a:rPr kumimoji="1" lang="ja-JP" altLang="en-US" dirty="0">
                <a:latin typeface="UD Digi Kyokasho NK-B" panose="02020700000000000000" pitchFamily="18" charset="-128"/>
                <a:ea typeface="UD Digi Kyokasho NK-B" panose="02020700000000000000" pitchFamily="18" charset="-128"/>
              </a:rPr>
              <a:t>○</a:t>
            </a:r>
            <a:r>
              <a:rPr kumimoji="1" lang="en-US" altLang="ja-JP" dirty="0">
                <a:latin typeface="UD Digi Kyokasho NK-B" panose="02020700000000000000" pitchFamily="18" charset="-128"/>
                <a:ea typeface="UD Digi Kyokasho NK-B" panose="02020700000000000000" pitchFamily="18" charset="-128"/>
              </a:rPr>
              <a:t>DV</a:t>
            </a:r>
            <a:r>
              <a:rPr kumimoji="1" lang="ja-JP" altLang="en-US" dirty="0">
                <a:latin typeface="UD Digi Kyokasho NK-B" panose="02020700000000000000" pitchFamily="18" charset="-128"/>
                <a:ea typeface="UD Digi Kyokasho NK-B" panose="02020700000000000000" pitchFamily="18" charset="-128"/>
              </a:rPr>
              <a:t>を防止するための法律</a:t>
            </a:r>
          </a:p>
        </p:txBody>
      </p:sp>
      <p:sp>
        <p:nvSpPr>
          <p:cNvPr id="3" name="コンテンツ プレースホルダー 2">
            <a:extLst>
              <a:ext uri="{FF2B5EF4-FFF2-40B4-BE49-F238E27FC236}">
                <a16:creationId xmlns:a16="http://schemas.microsoft.com/office/drawing/2014/main" id="{19711583-156C-4A15-84A3-7FB81A2597DD}"/>
              </a:ext>
            </a:extLst>
          </p:cNvPr>
          <p:cNvSpPr>
            <a:spLocks noGrp="1"/>
          </p:cNvSpPr>
          <p:nvPr>
            <p:ph idx="1"/>
          </p:nvPr>
        </p:nvSpPr>
        <p:spPr/>
        <p:txBody>
          <a:bodyPr/>
          <a:lstStyle/>
          <a:p>
            <a:pPr marL="0" indent="0">
              <a:buNone/>
            </a:pPr>
            <a:r>
              <a:rPr kumimoji="1" lang="ja-JP" altLang="en-US" sz="3200" dirty="0">
                <a:latin typeface="UD Digi Kyokasho NK-B" panose="02020700000000000000" pitchFamily="18" charset="-128"/>
                <a:ea typeface="UD Digi Kyokasho NK-B" panose="02020700000000000000" pitchFamily="18" charset="-128"/>
              </a:rPr>
              <a:t>⑥</a:t>
            </a:r>
            <a:r>
              <a:rPr kumimoji="1" lang="en-US" altLang="ja-JP" sz="3200" dirty="0">
                <a:solidFill>
                  <a:srgbClr val="FF0000"/>
                </a:solidFill>
                <a:latin typeface="UD Digi Kyokasho NK-B" panose="02020700000000000000" pitchFamily="18" charset="-128"/>
                <a:ea typeface="UD Digi Kyokasho NK-B" panose="02020700000000000000" pitchFamily="18" charset="-128"/>
              </a:rPr>
              <a:t>DV</a:t>
            </a:r>
            <a:r>
              <a:rPr kumimoji="1" lang="ja-JP" altLang="en-US" sz="3200" dirty="0">
                <a:solidFill>
                  <a:srgbClr val="FF0000"/>
                </a:solidFill>
                <a:latin typeface="UD Digi Kyokasho NK-B" panose="02020700000000000000" pitchFamily="18" charset="-128"/>
                <a:ea typeface="UD Digi Kyokasho NK-B" panose="02020700000000000000" pitchFamily="18" charset="-128"/>
              </a:rPr>
              <a:t>防止法</a:t>
            </a:r>
            <a:endParaRPr kumimoji="1" lang="en-US" altLang="ja-JP" sz="3200" dirty="0">
              <a:solidFill>
                <a:srgbClr val="FF0000"/>
              </a:solidFill>
              <a:latin typeface="UD Digi Kyokasho NK-B" panose="02020700000000000000" pitchFamily="18" charset="-128"/>
              <a:ea typeface="UD Digi Kyokasho NK-B" panose="02020700000000000000" pitchFamily="18" charset="-128"/>
            </a:endParaRPr>
          </a:p>
          <a:p>
            <a:pPr marL="0" indent="0">
              <a:buNone/>
            </a:pPr>
            <a:r>
              <a:rPr lang="ja-JP" altLang="en-US" sz="3200" b="0" i="0" dirty="0">
                <a:solidFill>
                  <a:srgbClr val="000000"/>
                </a:solidFill>
                <a:effectLst/>
                <a:latin typeface="UD Digi Kyokasho NK-B" panose="02020700000000000000" pitchFamily="18" charset="-128"/>
                <a:ea typeface="UD Digi Kyokasho NK-B" panose="02020700000000000000" pitchFamily="18" charset="-128"/>
              </a:rPr>
              <a:t>配偶者等から身体に対する暴力を受けたり、生命・身体に対する脅迫を受けた被害者が地方裁判所に保護命令の申し立てを行うことによって、</a:t>
            </a:r>
            <a:r>
              <a:rPr lang="en-US" altLang="ja-JP" sz="3200" b="0" i="0" dirty="0">
                <a:solidFill>
                  <a:srgbClr val="000000"/>
                </a:solidFill>
                <a:effectLst/>
                <a:latin typeface="UD Digi Kyokasho NK-B" panose="02020700000000000000" pitchFamily="18" charset="-128"/>
                <a:ea typeface="UD Digi Kyokasho NK-B" panose="02020700000000000000" pitchFamily="18" charset="-128"/>
              </a:rPr>
              <a:t>DV</a:t>
            </a:r>
            <a:r>
              <a:rPr lang="ja-JP" altLang="en-US" sz="3200" b="0" i="0" dirty="0">
                <a:solidFill>
                  <a:srgbClr val="000000"/>
                </a:solidFill>
                <a:effectLst/>
                <a:latin typeface="UD Digi Kyokasho NK-B" panose="02020700000000000000" pitchFamily="18" charset="-128"/>
                <a:ea typeface="UD Digi Kyokasho NK-B" panose="02020700000000000000" pitchFamily="18" charset="-128"/>
              </a:rPr>
              <a:t>加害者が被害者や被害者の子ども、または親族等へ接近することなどを禁止する命令を発する。</a:t>
            </a:r>
            <a:endParaRPr lang="en-US" altLang="ja-JP" sz="3200" b="0" i="0" dirty="0">
              <a:solidFill>
                <a:srgbClr val="000000"/>
              </a:solidFill>
              <a:effectLst/>
              <a:latin typeface="UD Digi Kyokasho NK-B" panose="02020700000000000000" pitchFamily="18" charset="-128"/>
              <a:ea typeface="UD Digi Kyokasho NK-B" panose="02020700000000000000" pitchFamily="18" charset="-128"/>
            </a:endParaRPr>
          </a:p>
          <a:p>
            <a:pPr marL="0" indent="0">
              <a:buNone/>
            </a:pPr>
            <a:endParaRPr kumimoji="1" lang="en-US" altLang="ja-JP" dirty="0">
              <a:solidFill>
                <a:srgbClr val="000000"/>
              </a:solidFill>
              <a:latin typeface="UD Digi Kyokasho NK-B" panose="02020700000000000000" pitchFamily="18" charset="-128"/>
              <a:ea typeface="UD Digi Kyokasho NK-B" panose="02020700000000000000" pitchFamily="18" charset="-128"/>
            </a:endParaRPr>
          </a:p>
          <a:p>
            <a:pPr marL="0" indent="0">
              <a:buNone/>
            </a:pPr>
            <a:endParaRPr kumimoji="1" lang="en-US" altLang="ja-JP" dirty="0">
              <a:latin typeface="UD Digi Kyokasho NK-B" panose="02020700000000000000" pitchFamily="18" charset="-128"/>
              <a:ea typeface="UD Digi Kyokasho NK-B" panose="02020700000000000000" pitchFamily="18" charset="-128"/>
            </a:endParaRPr>
          </a:p>
        </p:txBody>
      </p:sp>
      <p:pic>
        <p:nvPicPr>
          <p:cNvPr id="4" name="録音したサウンド">
            <a:hlinkClick r:id="" action="ppaction://media"/>
            <a:extLst>
              <a:ext uri="{FF2B5EF4-FFF2-40B4-BE49-F238E27FC236}">
                <a16:creationId xmlns:a16="http://schemas.microsoft.com/office/drawing/2014/main" id="{3707B7E7-F000-48BC-BE16-B394B8CE109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892800" y="3225800"/>
            <a:ext cx="406400" cy="406400"/>
          </a:xfrm>
          <a:prstGeom prst="rect">
            <a:avLst/>
          </a:prstGeom>
        </p:spPr>
      </p:pic>
      <p:pic>
        <p:nvPicPr>
          <p:cNvPr id="5" name="録音したサウンド">
            <a:hlinkClick r:id="" action="ppaction://media"/>
            <a:extLst>
              <a:ext uri="{FF2B5EF4-FFF2-40B4-BE49-F238E27FC236}">
                <a16:creationId xmlns:a16="http://schemas.microsoft.com/office/drawing/2014/main" id="{BA3BE504-818F-4346-B61D-28845ABA5CDC}"/>
              </a:ext>
            </a:extLst>
          </p:cNvPr>
          <p:cNvPicPr>
            <a:picLocks noChangeAspect="1"/>
          </p:cNvPicPr>
          <p:nvPr>
            <a:audioFile r:link="rId5"/>
            <p:extLst>
              <p:ext uri="{DAA4B4D4-6D71-4841-9C94-3DE7FCFB9230}">
                <p14:media xmlns:p14="http://schemas.microsoft.com/office/powerpoint/2010/main" r:embed="rId4"/>
              </p:ext>
            </p:extLst>
          </p:nvPr>
        </p:nvPicPr>
        <p:blipFill>
          <a:blip r:embed="rId7"/>
          <a:stretch>
            <a:fillRect/>
          </a:stretch>
        </p:blipFill>
        <p:spPr>
          <a:xfrm>
            <a:off x="11531600" y="6283325"/>
            <a:ext cx="406400" cy="406400"/>
          </a:xfrm>
          <a:prstGeom prst="rect">
            <a:avLst/>
          </a:prstGeom>
        </p:spPr>
      </p:pic>
    </p:spTree>
    <p:custDataLst>
      <p:tags r:id="rId1"/>
    </p:custDataLst>
    <p:extLst>
      <p:ext uri="{BB962C8B-B14F-4D97-AF65-F5344CB8AC3E}">
        <p14:creationId xmlns:p14="http://schemas.microsoft.com/office/powerpoint/2010/main" val="609629593"/>
      </p:ext>
    </p:extLst>
  </p:cSld>
  <p:clrMapOvr>
    <a:masterClrMapping/>
  </p:clrMapOvr>
  <mc:AlternateContent xmlns:mc="http://schemas.openxmlformats.org/markup-compatibility/2006" xmlns:p14="http://schemas.microsoft.com/office/powerpoint/2010/main">
    <mc:Choice Requires="p14">
      <p:transition spd="slow" p14:dur="2000" advTm="607"/>
    </mc:Choice>
    <mc:Fallback xmlns="">
      <p:transition spd="slow" advTm="6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7454"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81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audio>
              <p:cMediaNode vol="80000">
                <p:cTn id="18"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310" objId="4"/>
        <p14:playEvt time="454" objId="5"/>
        <p14:stopEvt time="607" objId="4"/>
        <p14:stopEvt time="607" objId="5"/>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CAE697-D69C-47C3-8606-52BE9EE52727}"/>
              </a:ext>
            </a:extLst>
          </p:cNvPr>
          <p:cNvSpPr>
            <a:spLocks noGrp="1"/>
          </p:cNvSpPr>
          <p:nvPr>
            <p:ph type="title"/>
          </p:nvPr>
        </p:nvSpPr>
        <p:spPr/>
        <p:txBody>
          <a:bodyPr/>
          <a:lstStyle/>
          <a:p>
            <a:r>
              <a:rPr kumimoji="1" lang="ja-JP" altLang="en-US" dirty="0">
                <a:latin typeface="UD Digi Kyokasho NK-B" panose="02020700000000000000" pitchFamily="18" charset="-128"/>
                <a:ea typeface="UD Digi Kyokasho NK-B" panose="02020700000000000000" pitchFamily="18" charset="-128"/>
              </a:rPr>
              <a:t>○</a:t>
            </a:r>
            <a:r>
              <a:rPr kumimoji="1" lang="en-US" altLang="ja-JP" dirty="0">
                <a:latin typeface="UD Digi Kyokasho NK-B" panose="02020700000000000000" pitchFamily="18" charset="-128"/>
                <a:ea typeface="UD Digi Kyokasho NK-B" panose="02020700000000000000" pitchFamily="18" charset="-128"/>
              </a:rPr>
              <a:t>DV</a:t>
            </a:r>
            <a:r>
              <a:rPr kumimoji="1" lang="ja-JP" altLang="en-US" dirty="0">
                <a:latin typeface="UD Digi Kyokasho NK-B" panose="02020700000000000000" pitchFamily="18" charset="-128"/>
                <a:ea typeface="UD Digi Kyokasho NK-B" panose="02020700000000000000" pitchFamily="18" charset="-128"/>
              </a:rPr>
              <a:t>を防止するための法律</a:t>
            </a:r>
          </a:p>
        </p:txBody>
      </p:sp>
      <p:sp>
        <p:nvSpPr>
          <p:cNvPr id="3" name="コンテンツ プレースホルダー 2">
            <a:extLst>
              <a:ext uri="{FF2B5EF4-FFF2-40B4-BE49-F238E27FC236}">
                <a16:creationId xmlns:a16="http://schemas.microsoft.com/office/drawing/2014/main" id="{89613767-CD7A-492F-934D-96CE85B3062F}"/>
              </a:ext>
            </a:extLst>
          </p:cNvPr>
          <p:cNvSpPr>
            <a:spLocks noGrp="1"/>
          </p:cNvSpPr>
          <p:nvPr>
            <p:ph idx="1"/>
          </p:nvPr>
        </p:nvSpPr>
        <p:spPr>
          <a:xfrm>
            <a:off x="725905" y="1825625"/>
            <a:ext cx="10515600" cy="4351338"/>
          </a:xfrm>
        </p:spPr>
        <p:txBody>
          <a:bodyPr/>
          <a:lstStyle/>
          <a:p>
            <a:pPr marL="0" indent="0">
              <a:buNone/>
            </a:pPr>
            <a:r>
              <a:rPr kumimoji="1" lang="ja-JP" altLang="en-US" dirty="0">
                <a:latin typeface="UD Digi Kyokasho NK-B" panose="02020700000000000000" pitchFamily="18" charset="-128"/>
                <a:ea typeface="UD Digi Kyokasho NK-B" panose="02020700000000000000" pitchFamily="18" charset="-128"/>
              </a:rPr>
              <a:t>⑦</a:t>
            </a:r>
            <a:r>
              <a:rPr kumimoji="1" lang="ja-JP" altLang="en-US" dirty="0">
                <a:solidFill>
                  <a:srgbClr val="FF0000"/>
                </a:solidFill>
                <a:latin typeface="UD Digi Kyokasho NK-B" panose="02020700000000000000" pitchFamily="18" charset="-128"/>
                <a:ea typeface="UD Digi Kyokasho NK-B" panose="02020700000000000000" pitchFamily="18" charset="-128"/>
              </a:rPr>
              <a:t>ストーカー規制法</a:t>
            </a:r>
            <a:endParaRPr kumimoji="1" lang="en-US" altLang="ja-JP" dirty="0">
              <a:solidFill>
                <a:srgbClr val="FF0000"/>
              </a:solidFill>
              <a:latin typeface="UD Digi Kyokasho NK-B" panose="02020700000000000000" pitchFamily="18" charset="-128"/>
              <a:ea typeface="UD Digi Kyokasho NK-B" panose="02020700000000000000" pitchFamily="18" charset="-128"/>
            </a:endParaRPr>
          </a:p>
          <a:p>
            <a:pPr marL="0" indent="0">
              <a:buNone/>
            </a:pPr>
            <a:r>
              <a:rPr kumimoji="1" lang="en-US" altLang="ja-JP" dirty="0">
                <a:latin typeface="UD Digi Kyokasho NK-B" panose="02020700000000000000" pitchFamily="18" charset="-128"/>
                <a:ea typeface="UD Digi Kyokasho NK-B" panose="02020700000000000000" pitchFamily="18" charset="-128"/>
              </a:rPr>
              <a:t>｢</a:t>
            </a:r>
            <a:r>
              <a:rPr kumimoji="1" lang="ja-JP" altLang="en-US" dirty="0">
                <a:latin typeface="UD Digi Kyokasho NK-B" panose="02020700000000000000" pitchFamily="18" charset="-128"/>
                <a:ea typeface="UD Digi Kyokasho NK-B" panose="02020700000000000000" pitchFamily="18" charset="-128"/>
              </a:rPr>
              <a:t>桶川ストーカー殺人事件</a:t>
            </a:r>
            <a:r>
              <a:rPr kumimoji="1" lang="en-US" altLang="ja-JP" dirty="0">
                <a:latin typeface="UD Digi Kyokasho NK-B" panose="02020700000000000000" pitchFamily="18" charset="-128"/>
                <a:ea typeface="UD Digi Kyokasho NK-B" panose="02020700000000000000" pitchFamily="18" charset="-128"/>
              </a:rPr>
              <a:t>｣</a:t>
            </a:r>
          </a:p>
          <a:p>
            <a:pPr marL="0" indent="0">
              <a:buNone/>
            </a:pPr>
            <a:r>
              <a:rPr kumimoji="1" lang="ja-JP" altLang="en-US" dirty="0">
                <a:latin typeface="UD Digi Kyokasho NK-B" panose="02020700000000000000" pitchFamily="18" charset="-128"/>
                <a:ea typeface="UD Digi Kyokasho NK-B" panose="02020700000000000000" pitchFamily="18" charset="-128"/>
              </a:rPr>
              <a:t>　　　　　　　　　　</a:t>
            </a:r>
          </a:p>
        </p:txBody>
      </p:sp>
      <p:pic>
        <p:nvPicPr>
          <p:cNvPr id="7170" name="Picture 2" descr="ソース画像を表示">
            <a:extLst>
              <a:ext uri="{FF2B5EF4-FFF2-40B4-BE49-F238E27FC236}">
                <a16:creationId xmlns:a16="http://schemas.microsoft.com/office/drawing/2014/main" id="{E26822CE-2C5F-44D5-BD6A-C86787952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495" y="2806926"/>
            <a:ext cx="1843338" cy="3255008"/>
          </a:xfrm>
          <a:prstGeom prst="rect">
            <a:avLst/>
          </a:prstGeom>
          <a:noFill/>
          <a:extLst>
            <a:ext uri="{909E8E84-426E-40DD-AFC4-6F175D3DCCD1}">
              <a14:hiddenFill xmlns:a14="http://schemas.microsoft.com/office/drawing/2010/main">
                <a:solidFill>
                  <a:srgbClr val="FFFFFF"/>
                </a:solidFill>
              </a14:hiddenFill>
            </a:ext>
          </a:extLst>
        </p:spPr>
      </p:pic>
      <p:sp>
        <p:nvSpPr>
          <p:cNvPr id="5" name="吹き出し: 四角形 4">
            <a:extLst>
              <a:ext uri="{FF2B5EF4-FFF2-40B4-BE49-F238E27FC236}">
                <a16:creationId xmlns:a16="http://schemas.microsoft.com/office/drawing/2014/main" id="{06D2B036-6618-42B7-8873-F2648540D9B2}"/>
              </a:ext>
            </a:extLst>
          </p:cNvPr>
          <p:cNvSpPr/>
          <p:nvPr/>
        </p:nvSpPr>
        <p:spPr>
          <a:xfrm>
            <a:off x="3018423" y="2806926"/>
            <a:ext cx="5618747" cy="3032710"/>
          </a:xfrm>
          <a:prstGeom prst="wedgeRectCallout">
            <a:avLst>
              <a:gd name="adj1" fmla="val -20156"/>
              <a:gd name="adj2" fmla="val 4978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1999</a:t>
            </a:r>
            <a:r>
              <a:rPr kumimoji="1" lang="ja-JP" altLang="en-US" dirty="0">
                <a:solidFill>
                  <a:schemeClr val="tx1"/>
                </a:solidFill>
              </a:rPr>
              <a:t>年</a:t>
            </a:r>
            <a:r>
              <a:rPr kumimoji="1" lang="en-US" altLang="ja-JP" dirty="0">
                <a:solidFill>
                  <a:schemeClr val="tx1"/>
                </a:solidFill>
              </a:rPr>
              <a:t>10</a:t>
            </a:r>
            <a:r>
              <a:rPr kumimoji="1" lang="ja-JP" altLang="en-US" dirty="0">
                <a:solidFill>
                  <a:schemeClr val="tx1"/>
                </a:solidFill>
              </a:rPr>
              <a:t>月</a:t>
            </a:r>
            <a:r>
              <a:rPr kumimoji="1" lang="en-US" altLang="ja-JP" dirty="0">
                <a:solidFill>
                  <a:schemeClr val="tx1"/>
                </a:solidFill>
              </a:rPr>
              <a:t>26</a:t>
            </a:r>
            <a:r>
              <a:rPr kumimoji="1" lang="ja-JP" altLang="en-US" dirty="0">
                <a:solidFill>
                  <a:schemeClr val="tx1"/>
                </a:solidFill>
              </a:rPr>
              <a:t>日白昼。埼玉県の</a:t>
            </a:r>
            <a:r>
              <a:rPr kumimoji="1" lang="en-US" altLang="ja-JP" dirty="0">
                <a:solidFill>
                  <a:schemeClr val="tx1"/>
                </a:solidFill>
              </a:rPr>
              <a:t>JR</a:t>
            </a:r>
            <a:r>
              <a:rPr kumimoji="1" lang="ja-JP" altLang="en-US" dirty="0">
                <a:solidFill>
                  <a:schemeClr val="tx1"/>
                </a:solidFill>
              </a:rPr>
              <a:t>桶川駅前で</a:t>
            </a:r>
            <a:r>
              <a:rPr kumimoji="1" lang="en-US" altLang="ja-JP" dirty="0">
                <a:solidFill>
                  <a:schemeClr val="tx1"/>
                </a:solidFill>
              </a:rPr>
              <a:t>21</a:t>
            </a:r>
            <a:r>
              <a:rPr kumimoji="1" lang="ja-JP" altLang="en-US" dirty="0">
                <a:solidFill>
                  <a:schemeClr val="tx1"/>
                </a:solidFill>
              </a:rPr>
              <a:t>歳の女子大学生猪野詩織さんが何者かに刺殺された。執拗なストーカー行為を受け、それを警察に訴えていたに</a:t>
            </a:r>
            <a:r>
              <a:rPr kumimoji="1" lang="ja-JP" altLang="en-US">
                <a:solidFill>
                  <a:schemeClr val="tx1"/>
                </a:solidFill>
              </a:rPr>
              <a:t>もかかわらず起こった</a:t>
            </a:r>
            <a:r>
              <a:rPr kumimoji="1" lang="ja-JP" altLang="en-US" dirty="0">
                <a:solidFill>
                  <a:schemeClr val="tx1"/>
                </a:solidFill>
              </a:rPr>
              <a:t>悲劇だった。捜査は難航。迷宮入りかとも言われたが、ひとりの記者が警察に先んじて犯人を特定、犯人逮捕へと導いた。その後、この記者による記事から県警の不祥事が発覚。全国的な警察批判が高まった。</a:t>
            </a:r>
          </a:p>
        </p:txBody>
      </p:sp>
      <p:sp>
        <p:nvSpPr>
          <p:cNvPr id="6" name="楕円 5">
            <a:extLst>
              <a:ext uri="{FF2B5EF4-FFF2-40B4-BE49-F238E27FC236}">
                <a16:creationId xmlns:a16="http://schemas.microsoft.com/office/drawing/2014/main" id="{B40C8C98-DE91-40F6-9DF5-E32F60E86DB2}"/>
              </a:ext>
            </a:extLst>
          </p:cNvPr>
          <p:cNvSpPr/>
          <p:nvPr/>
        </p:nvSpPr>
        <p:spPr>
          <a:xfrm>
            <a:off x="8861760" y="2347424"/>
            <a:ext cx="2767264" cy="1653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UD Digi Kyokasho NK-B" panose="02020700000000000000" pitchFamily="18" charset="-128"/>
                <a:ea typeface="UD Digi Kyokasho NK-B" panose="02020700000000000000" pitchFamily="18" charset="-128"/>
              </a:rPr>
              <a:t>つきまとい</a:t>
            </a:r>
            <a:r>
              <a:rPr kumimoji="1" lang="ja-JP" altLang="en-US" dirty="0"/>
              <a:t>い</a:t>
            </a:r>
          </a:p>
        </p:txBody>
      </p:sp>
      <p:sp>
        <p:nvSpPr>
          <p:cNvPr id="8" name="楕円 7">
            <a:extLst>
              <a:ext uri="{FF2B5EF4-FFF2-40B4-BE49-F238E27FC236}">
                <a16:creationId xmlns:a16="http://schemas.microsoft.com/office/drawing/2014/main" id="{4EF4DAE0-7D0D-4056-B96C-CAF15AC07B23}"/>
              </a:ext>
            </a:extLst>
          </p:cNvPr>
          <p:cNvSpPr/>
          <p:nvPr/>
        </p:nvSpPr>
        <p:spPr>
          <a:xfrm>
            <a:off x="8936706" y="4136231"/>
            <a:ext cx="2767264" cy="16538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UD Digi Kyokasho NK-B" panose="02020700000000000000" pitchFamily="18" charset="-128"/>
                <a:ea typeface="UD Digi Kyokasho NK-B" panose="02020700000000000000" pitchFamily="18" charset="-128"/>
              </a:rPr>
              <a:t>ストーカー</a:t>
            </a:r>
            <a:endParaRPr kumimoji="1" lang="en-US" altLang="ja-JP" sz="2400" dirty="0">
              <a:solidFill>
                <a:schemeClr val="tx1"/>
              </a:solidFill>
              <a:latin typeface="UD Digi Kyokasho NK-B" panose="02020700000000000000" pitchFamily="18" charset="-128"/>
              <a:ea typeface="UD Digi Kyokasho NK-B" panose="02020700000000000000" pitchFamily="18" charset="-128"/>
            </a:endParaRPr>
          </a:p>
          <a:p>
            <a:pPr algn="ctr"/>
            <a:r>
              <a:rPr kumimoji="1" lang="ja-JP" altLang="en-US" sz="2400" dirty="0">
                <a:solidFill>
                  <a:schemeClr val="tx1"/>
                </a:solidFill>
                <a:latin typeface="UD Digi Kyokasho NK-B" panose="02020700000000000000" pitchFamily="18" charset="-128"/>
                <a:ea typeface="UD Digi Kyokasho NK-B" panose="02020700000000000000" pitchFamily="18" charset="-128"/>
              </a:rPr>
              <a:t>行為</a:t>
            </a:r>
          </a:p>
        </p:txBody>
      </p:sp>
      <p:pic>
        <p:nvPicPr>
          <p:cNvPr id="7" name="録音したサウンド">
            <a:hlinkClick r:id="" action="ppaction://media"/>
            <a:extLst>
              <a:ext uri="{FF2B5EF4-FFF2-40B4-BE49-F238E27FC236}">
                <a16:creationId xmlns:a16="http://schemas.microsoft.com/office/drawing/2014/main" id="{F163CCE9-E0C7-4E08-83A0-804DB69D4D3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00770" y="6311900"/>
            <a:ext cx="406400" cy="406400"/>
          </a:xfrm>
          <a:prstGeom prst="rect">
            <a:avLst/>
          </a:prstGeom>
        </p:spPr>
      </p:pic>
    </p:spTree>
    <p:custDataLst>
      <p:tags r:id="rId1"/>
    </p:custDataLst>
    <p:extLst>
      <p:ext uri="{BB962C8B-B14F-4D97-AF65-F5344CB8AC3E}">
        <p14:creationId xmlns:p14="http://schemas.microsoft.com/office/powerpoint/2010/main" val="194884194"/>
      </p:ext>
    </p:extLst>
  </p:cSld>
  <p:clrMapOvr>
    <a:masterClrMapping/>
  </p:clrMapOvr>
  <mc:AlternateContent xmlns:mc="http://schemas.openxmlformats.org/markup-compatibility/2006" xmlns:p14="http://schemas.microsoft.com/office/powerpoint/2010/main">
    <mc:Choice Requires="p14">
      <p:transition spd="slow" p14:dur="2000" advTm="465"/>
    </mc:Choice>
    <mc:Fallback xmlns="">
      <p:transition spd="slow" advTm="4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3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319" objId="7"/>
        <p14:stopEvt time="465" objId="7"/>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1D25B2-7F4A-4746-A9A2-6EDB36FBA8A5}"/>
              </a:ext>
            </a:extLst>
          </p:cNvPr>
          <p:cNvSpPr>
            <a:spLocks noGrp="1"/>
          </p:cNvSpPr>
          <p:nvPr>
            <p:ph type="title"/>
          </p:nvPr>
        </p:nvSpPr>
        <p:spPr/>
        <p:txBody>
          <a:bodyPr/>
          <a:lstStyle/>
          <a:p>
            <a:r>
              <a:rPr kumimoji="1" lang="ja-JP" altLang="en-US" dirty="0">
                <a:latin typeface="UD Digi Kyokasho NK-B" panose="02020700000000000000" pitchFamily="18" charset="-128"/>
                <a:ea typeface="UD Digi Kyokasho NK-B" panose="02020700000000000000" pitchFamily="18" charset="-128"/>
              </a:rPr>
              <a:t>○このような関係にならないためには？</a:t>
            </a:r>
          </a:p>
        </p:txBody>
      </p:sp>
      <p:sp>
        <p:nvSpPr>
          <p:cNvPr id="3" name="コンテンツ プレースホルダー 2">
            <a:extLst>
              <a:ext uri="{FF2B5EF4-FFF2-40B4-BE49-F238E27FC236}">
                <a16:creationId xmlns:a16="http://schemas.microsoft.com/office/drawing/2014/main" id="{B6BDC3AB-1FFF-413B-8135-1E2BC8E0865A}"/>
              </a:ext>
            </a:extLst>
          </p:cNvPr>
          <p:cNvSpPr>
            <a:spLocks noGrp="1"/>
          </p:cNvSpPr>
          <p:nvPr>
            <p:ph idx="1"/>
          </p:nvPr>
        </p:nvSpPr>
        <p:spPr/>
        <p:txBody>
          <a:bodyPr>
            <a:normAutofit/>
          </a:bodyPr>
          <a:lstStyle/>
          <a:p>
            <a:pPr marL="0" indent="0">
              <a:buNone/>
            </a:pPr>
            <a:r>
              <a:rPr kumimoji="1" lang="ja-JP" altLang="en-US" sz="3200" dirty="0">
                <a:latin typeface="UD Digi Kyokasho NK-B" panose="02020700000000000000" pitchFamily="18" charset="-128"/>
                <a:ea typeface="UD Digi Kyokasho NK-B" panose="02020700000000000000" pitchFamily="18" charset="-128"/>
              </a:rPr>
              <a:t>→パートナーと良い関係を築くために必要なことは？</a:t>
            </a:r>
            <a:endParaRPr kumimoji="1" lang="en-US" altLang="ja-JP" sz="3200" dirty="0">
              <a:latin typeface="UD Digi Kyokasho NK-B" panose="02020700000000000000" pitchFamily="18" charset="-128"/>
              <a:ea typeface="UD Digi Kyokasho NK-B" panose="02020700000000000000" pitchFamily="18" charset="-128"/>
            </a:endParaRPr>
          </a:p>
          <a:p>
            <a:pPr marL="0" indent="0">
              <a:buNone/>
            </a:pPr>
            <a:r>
              <a:rPr kumimoji="1" lang="ja-JP" altLang="en-US" sz="3200" dirty="0">
                <a:latin typeface="UD Digi Kyokasho NK-B" panose="02020700000000000000" pitchFamily="18" charset="-128"/>
                <a:ea typeface="UD Digi Kyokasho NK-B" panose="02020700000000000000" pitchFamily="18" charset="-128"/>
              </a:rPr>
              <a:t>・</a:t>
            </a:r>
            <a:endParaRPr kumimoji="1" lang="en-US" altLang="ja-JP" sz="3200" dirty="0">
              <a:latin typeface="UD Digi Kyokasho NK-B" panose="02020700000000000000" pitchFamily="18" charset="-128"/>
              <a:ea typeface="UD Digi Kyokasho NK-B" panose="02020700000000000000" pitchFamily="18" charset="-128"/>
            </a:endParaRPr>
          </a:p>
          <a:p>
            <a:pPr marL="0" indent="0">
              <a:buNone/>
            </a:pPr>
            <a:r>
              <a:rPr kumimoji="1" lang="ja-JP" altLang="en-US" sz="3200" dirty="0">
                <a:latin typeface="UD Digi Kyokasho NK-B" panose="02020700000000000000" pitchFamily="18" charset="-128"/>
                <a:ea typeface="UD Digi Kyokasho NK-B" panose="02020700000000000000" pitchFamily="18" charset="-128"/>
              </a:rPr>
              <a:t>・</a:t>
            </a:r>
            <a:endParaRPr kumimoji="1" lang="en-US" altLang="ja-JP" sz="3200" dirty="0">
              <a:latin typeface="UD Digi Kyokasho NK-B" panose="02020700000000000000" pitchFamily="18" charset="-128"/>
              <a:ea typeface="UD Digi Kyokasho NK-B" panose="02020700000000000000" pitchFamily="18" charset="-128"/>
            </a:endParaRPr>
          </a:p>
          <a:p>
            <a:pPr marL="0" indent="0">
              <a:buNone/>
            </a:pPr>
            <a:r>
              <a:rPr kumimoji="1" lang="ja-JP" altLang="en-US" sz="3200" dirty="0">
                <a:latin typeface="UD Digi Kyokasho NK-B" panose="02020700000000000000" pitchFamily="18" charset="-128"/>
                <a:ea typeface="UD Digi Kyokasho NK-B" panose="02020700000000000000" pitchFamily="18" charset="-128"/>
              </a:rPr>
              <a:t>・</a:t>
            </a:r>
            <a:endParaRPr kumimoji="1" lang="en-US" altLang="ja-JP" sz="3200" dirty="0">
              <a:latin typeface="UD Digi Kyokasho NK-B" panose="02020700000000000000" pitchFamily="18" charset="-128"/>
              <a:ea typeface="UD Digi Kyokasho NK-B" panose="02020700000000000000" pitchFamily="18" charset="-128"/>
            </a:endParaRPr>
          </a:p>
          <a:p>
            <a:pPr marL="0" indent="0">
              <a:buNone/>
            </a:pPr>
            <a:r>
              <a:rPr lang="ja-JP" altLang="en-US" sz="3200" dirty="0">
                <a:latin typeface="UD Digi Kyokasho NK-B" panose="02020700000000000000" pitchFamily="18" charset="-128"/>
                <a:ea typeface="UD Digi Kyokasho NK-B" panose="02020700000000000000" pitchFamily="18" charset="-128"/>
              </a:rPr>
              <a:t>・</a:t>
            </a:r>
            <a:endParaRPr lang="en-US" altLang="ja-JP" sz="3200" dirty="0">
              <a:latin typeface="UD Digi Kyokasho NK-B" panose="02020700000000000000" pitchFamily="18" charset="-128"/>
              <a:ea typeface="UD Digi Kyokasho NK-B" panose="02020700000000000000" pitchFamily="18" charset="-128"/>
            </a:endParaRPr>
          </a:p>
          <a:p>
            <a:pPr marL="0" indent="0">
              <a:buNone/>
            </a:pPr>
            <a:r>
              <a:rPr lang="ja-JP" altLang="en-US" sz="3200" dirty="0">
                <a:latin typeface="UD Digi Kyokasho NK-B" panose="02020700000000000000" pitchFamily="18" charset="-128"/>
                <a:ea typeface="UD Digi Kyokasho NK-B" panose="02020700000000000000" pitchFamily="18" charset="-128"/>
              </a:rPr>
              <a:t>・</a:t>
            </a:r>
            <a:endParaRPr lang="en-US" altLang="ja-JP" sz="3200" dirty="0">
              <a:latin typeface="UD Digi Kyokasho NK-B" panose="02020700000000000000" pitchFamily="18" charset="-128"/>
              <a:ea typeface="UD Digi Kyokasho NK-B" panose="02020700000000000000" pitchFamily="18" charset="-128"/>
            </a:endParaRPr>
          </a:p>
          <a:p>
            <a:pPr marL="0" indent="0">
              <a:buNone/>
            </a:pPr>
            <a:r>
              <a:rPr lang="ja-JP" altLang="en-US" sz="3200" dirty="0">
                <a:latin typeface="UD Digi Kyokasho NK-B" panose="02020700000000000000" pitchFamily="18" charset="-128"/>
                <a:ea typeface="UD Digi Kyokasho NK-B" panose="02020700000000000000" pitchFamily="18" charset="-128"/>
              </a:rPr>
              <a:t>・</a:t>
            </a:r>
            <a:endParaRPr lang="en-US" altLang="ja-JP" sz="3200" dirty="0">
              <a:latin typeface="UD Digi Kyokasho NK-B" panose="02020700000000000000" pitchFamily="18" charset="-128"/>
              <a:ea typeface="UD Digi Kyokasho NK-B" panose="02020700000000000000" pitchFamily="18" charset="-128"/>
            </a:endParaRPr>
          </a:p>
        </p:txBody>
      </p:sp>
      <p:pic>
        <p:nvPicPr>
          <p:cNvPr id="5" name="録音したサウンド">
            <a:hlinkClick r:id="" action="ppaction://media"/>
            <a:extLst>
              <a:ext uri="{FF2B5EF4-FFF2-40B4-BE49-F238E27FC236}">
                <a16:creationId xmlns:a16="http://schemas.microsoft.com/office/drawing/2014/main" id="{F5A1C7C0-0199-4947-8C98-83F6F143A31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79225" y="6283325"/>
            <a:ext cx="406400" cy="406400"/>
          </a:xfrm>
          <a:prstGeom prst="rect">
            <a:avLst/>
          </a:prstGeom>
        </p:spPr>
      </p:pic>
    </p:spTree>
    <p:custDataLst>
      <p:tags r:id="rId1"/>
    </p:custDataLst>
    <p:extLst>
      <p:ext uri="{BB962C8B-B14F-4D97-AF65-F5344CB8AC3E}">
        <p14:creationId xmlns:p14="http://schemas.microsoft.com/office/powerpoint/2010/main" val="1892826792"/>
      </p:ext>
    </p:extLst>
  </p:cSld>
  <p:clrMapOvr>
    <a:masterClrMapping/>
  </p:clrMapOvr>
  <mc:AlternateContent xmlns:mc="http://schemas.openxmlformats.org/markup-compatibility/2006" xmlns:p14="http://schemas.microsoft.com/office/powerpoint/2010/main">
    <mc:Choice Requires="p14">
      <p:transition spd="slow" p14:dur="2000" advTm="313"/>
    </mc:Choice>
    <mc:Fallback xmlns="">
      <p:transition spd="slow" advTm="3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56" objId="5"/>
        <p14:stopEvt time="313" objId="5"/>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C5690C-CEA6-4ADA-B311-E9E44C1D697B}"/>
              </a:ext>
            </a:extLst>
          </p:cNvPr>
          <p:cNvSpPr>
            <a:spLocks noGrp="1"/>
          </p:cNvSpPr>
          <p:nvPr>
            <p:ph type="title"/>
          </p:nvPr>
        </p:nvSpPr>
        <p:spPr/>
        <p:txBody>
          <a:bodyPr/>
          <a:lstStyle/>
          <a:p>
            <a:r>
              <a:rPr kumimoji="1" lang="ja-JP" altLang="en-US" dirty="0">
                <a:latin typeface="UD Digi Kyokasho NK-B" panose="02020700000000000000" pitchFamily="18" charset="-128"/>
                <a:ea typeface="UD Digi Kyokasho NK-B" panose="02020700000000000000" pitchFamily="18" charset="-128"/>
              </a:rPr>
              <a:t>○このような関係にならないためには？</a:t>
            </a:r>
            <a:endParaRPr kumimoji="1" lang="ja-JP" altLang="en-US" dirty="0"/>
          </a:p>
        </p:txBody>
      </p:sp>
      <p:sp>
        <p:nvSpPr>
          <p:cNvPr id="3" name="コンテンツ プレースホルダー 2">
            <a:extLst>
              <a:ext uri="{FF2B5EF4-FFF2-40B4-BE49-F238E27FC236}">
                <a16:creationId xmlns:a16="http://schemas.microsoft.com/office/drawing/2014/main" id="{D3CB61C9-6660-477A-80A0-7FC8A3E8FEB9}"/>
              </a:ext>
            </a:extLst>
          </p:cNvPr>
          <p:cNvSpPr>
            <a:spLocks noGrp="1"/>
          </p:cNvSpPr>
          <p:nvPr>
            <p:ph idx="1"/>
          </p:nvPr>
        </p:nvSpPr>
        <p:spPr/>
        <p:txBody>
          <a:bodyPr/>
          <a:lstStyle/>
          <a:p>
            <a:endParaRPr kumimoji="1" lang="ja-JP" altLang="en-US" dirty="0"/>
          </a:p>
        </p:txBody>
      </p:sp>
      <p:sp>
        <p:nvSpPr>
          <p:cNvPr id="4" name="正方形/長方形 3">
            <a:extLst>
              <a:ext uri="{FF2B5EF4-FFF2-40B4-BE49-F238E27FC236}">
                <a16:creationId xmlns:a16="http://schemas.microsoft.com/office/drawing/2014/main" id="{2D3EFF0C-0475-42AE-850B-F13EA4507F32}"/>
              </a:ext>
            </a:extLst>
          </p:cNvPr>
          <p:cNvSpPr/>
          <p:nvPr/>
        </p:nvSpPr>
        <p:spPr>
          <a:xfrm>
            <a:off x="838200" y="1825625"/>
            <a:ext cx="10744200" cy="4351338"/>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b="1" dirty="0">
                <a:solidFill>
                  <a:schemeClr val="tx1"/>
                </a:solidFill>
                <a:latin typeface="UD Digi Kyokasho NK-B" panose="02020700000000000000" pitchFamily="18" charset="-128"/>
                <a:ea typeface="UD Digi Kyokasho NK-B" panose="02020700000000000000" pitchFamily="18" charset="-128"/>
              </a:rPr>
              <a:t>お互いのことを</a:t>
            </a:r>
            <a:r>
              <a:rPr kumimoji="1" lang="ja-JP" altLang="en-US" sz="4800" b="1" dirty="0">
                <a:solidFill>
                  <a:srgbClr val="FF0000"/>
                </a:solidFill>
                <a:latin typeface="UD Digi Kyokasho NK-B" panose="02020700000000000000" pitchFamily="18" charset="-128"/>
                <a:ea typeface="UD Digi Kyokasho NK-B" panose="02020700000000000000" pitchFamily="18" charset="-128"/>
              </a:rPr>
              <a:t>思いやり</a:t>
            </a:r>
            <a:r>
              <a:rPr kumimoji="1" lang="ja-JP" altLang="en-US" sz="4800" b="1" dirty="0">
                <a:solidFill>
                  <a:schemeClr val="tx1"/>
                </a:solidFill>
                <a:latin typeface="UD Digi Kyokasho NK-B" panose="02020700000000000000" pitchFamily="18" charset="-128"/>
                <a:ea typeface="UD Digi Kyokasho NK-B" panose="02020700000000000000" pitchFamily="18" charset="-128"/>
              </a:rPr>
              <a:t>、</a:t>
            </a:r>
            <a:r>
              <a:rPr kumimoji="1" lang="ja-JP" altLang="en-US" sz="4800" b="1" dirty="0">
                <a:solidFill>
                  <a:srgbClr val="FF0000"/>
                </a:solidFill>
                <a:latin typeface="UD Digi Kyokasho NK-B" panose="02020700000000000000" pitchFamily="18" charset="-128"/>
                <a:ea typeface="UD Digi Kyokasho NK-B" panose="02020700000000000000" pitchFamily="18" charset="-128"/>
              </a:rPr>
              <a:t>対等</a:t>
            </a:r>
            <a:r>
              <a:rPr kumimoji="1" lang="ja-JP" altLang="en-US" sz="4800" b="1" dirty="0">
                <a:solidFill>
                  <a:schemeClr val="tx1"/>
                </a:solidFill>
                <a:latin typeface="UD Digi Kyokasho NK-B" panose="02020700000000000000" pitchFamily="18" charset="-128"/>
                <a:ea typeface="UD Digi Kyokasho NK-B" panose="02020700000000000000" pitchFamily="18" charset="-128"/>
              </a:rPr>
              <a:t>で</a:t>
            </a:r>
            <a:r>
              <a:rPr kumimoji="1" lang="ja-JP" altLang="en-US" sz="4800" b="1" dirty="0">
                <a:solidFill>
                  <a:srgbClr val="FF0000"/>
                </a:solidFill>
                <a:latin typeface="UD Digi Kyokasho NK-B" panose="02020700000000000000" pitchFamily="18" charset="-128"/>
                <a:ea typeface="UD Digi Kyokasho NK-B" panose="02020700000000000000" pitchFamily="18" charset="-128"/>
              </a:rPr>
              <a:t>自立</a:t>
            </a:r>
            <a:r>
              <a:rPr kumimoji="1" lang="ja-JP" altLang="en-US" sz="4800" b="1" dirty="0">
                <a:solidFill>
                  <a:schemeClr val="tx1"/>
                </a:solidFill>
                <a:latin typeface="UD Digi Kyokasho NK-B" panose="02020700000000000000" pitchFamily="18" charset="-128"/>
                <a:ea typeface="UD Digi Kyokasho NK-B" panose="02020700000000000000" pitchFamily="18" charset="-128"/>
              </a:rPr>
              <a:t>した関係性を築くこと。</a:t>
            </a:r>
          </a:p>
        </p:txBody>
      </p:sp>
      <p:sp>
        <p:nvSpPr>
          <p:cNvPr id="5" name="テキスト ボックス 4">
            <a:extLst>
              <a:ext uri="{FF2B5EF4-FFF2-40B4-BE49-F238E27FC236}">
                <a16:creationId xmlns:a16="http://schemas.microsoft.com/office/drawing/2014/main" id="{E85984DC-5D90-4081-9BC0-3C58094AFD24}"/>
              </a:ext>
            </a:extLst>
          </p:cNvPr>
          <p:cNvSpPr txBox="1"/>
          <p:nvPr/>
        </p:nvSpPr>
        <p:spPr>
          <a:xfrm>
            <a:off x="5374106" y="6273225"/>
            <a:ext cx="6599884" cy="584775"/>
          </a:xfrm>
          <a:prstGeom prst="rect">
            <a:avLst/>
          </a:prstGeom>
          <a:noFill/>
        </p:spPr>
        <p:txBody>
          <a:bodyPr wrap="none" rtlCol="0">
            <a:spAutoFit/>
          </a:bodyPr>
          <a:lstStyle/>
          <a:p>
            <a:r>
              <a:rPr kumimoji="1" lang="ja-JP" altLang="en-US" sz="3200" dirty="0">
                <a:latin typeface="UD Digi Kyokasho NK-B" panose="02020700000000000000" pitchFamily="18" charset="-128"/>
                <a:ea typeface="UD Digi Kyokasho NK-B" panose="02020700000000000000" pitchFamily="18" charset="-128"/>
              </a:rPr>
              <a:t>→ワークシート</a:t>
            </a:r>
            <a:r>
              <a:rPr kumimoji="1" lang="en-US" altLang="ja-JP" sz="3200" dirty="0">
                <a:latin typeface="UD Digi Kyokasho NK-B" panose="02020700000000000000" pitchFamily="18" charset="-128"/>
                <a:ea typeface="UD Digi Kyokasho NK-B" panose="02020700000000000000" pitchFamily="18" charset="-128"/>
              </a:rPr>
              <a:t>5</a:t>
            </a:r>
            <a:r>
              <a:rPr kumimoji="1" lang="ja-JP" altLang="en-US" sz="3200" dirty="0">
                <a:latin typeface="UD Digi Kyokasho NK-B" panose="02020700000000000000" pitchFamily="18" charset="-128"/>
                <a:ea typeface="UD Digi Kyokasho NK-B" panose="02020700000000000000" pitchFamily="18" charset="-128"/>
              </a:rPr>
              <a:t>ページに書き込もう。</a:t>
            </a:r>
            <a:endParaRPr kumimoji="1" lang="ja-JP" altLang="en-US" sz="3200" dirty="0"/>
          </a:p>
        </p:txBody>
      </p:sp>
      <p:pic>
        <p:nvPicPr>
          <p:cNvPr id="7" name="録音したサウンド">
            <a:hlinkClick r:id="" action="ppaction://media"/>
            <a:extLst>
              <a:ext uri="{FF2B5EF4-FFF2-40B4-BE49-F238E27FC236}">
                <a16:creationId xmlns:a16="http://schemas.microsoft.com/office/drawing/2014/main" id="{BDA0CF21-7A99-40BC-A354-116A2A21DD2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770790" y="5973763"/>
            <a:ext cx="406400" cy="406400"/>
          </a:xfrm>
          <a:prstGeom prst="rect">
            <a:avLst/>
          </a:prstGeom>
        </p:spPr>
      </p:pic>
    </p:spTree>
    <p:custDataLst>
      <p:tags r:id="rId1"/>
    </p:custDataLst>
    <p:extLst>
      <p:ext uri="{BB962C8B-B14F-4D97-AF65-F5344CB8AC3E}">
        <p14:creationId xmlns:p14="http://schemas.microsoft.com/office/powerpoint/2010/main" val="1007036878"/>
      </p:ext>
    </p:extLst>
  </p:cSld>
  <p:clrMapOvr>
    <a:masterClrMapping/>
  </p:clrMapOvr>
  <mc:AlternateContent xmlns:mc="http://schemas.openxmlformats.org/markup-compatibility/2006" xmlns:p14="http://schemas.microsoft.com/office/powerpoint/2010/main">
    <mc:Choice Requires="p14">
      <p:transition spd="slow" p14:dur="2000" advTm="473"/>
    </mc:Choice>
    <mc:Fallback xmlns="">
      <p:transition spd="slow" advTm="4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021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4" grpId="0" animBg="1"/>
    </p:bldLst>
  </p:timing>
  <p:extLst>
    <p:ext uri="{E180D4A7-C9FB-4DFB-919C-405C955672EB}">
      <p14:showEvtLst xmlns:p14="http://schemas.microsoft.com/office/powerpoint/2010/main">
        <p14:playEvt time="322" objId="8"/>
        <p14:stopEvt time="473" objId="8"/>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8DD464-392B-4F03-97F3-FD96EAA3A006}"/>
              </a:ext>
            </a:extLst>
          </p:cNvPr>
          <p:cNvSpPr>
            <a:spLocks noGrp="1"/>
          </p:cNvSpPr>
          <p:nvPr>
            <p:ph type="title"/>
          </p:nvPr>
        </p:nvSpPr>
        <p:spPr/>
        <p:txBody>
          <a:bodyPr>
            <a:normAutofit/>
          </a:bodyPr>
          <a:lstStyle/>
          <a:p>
            <a:r>
              <a:rPr kumimoji="1" lang="ja-JP" altLang="en-US" sz="3600" dirty="0">
                <a:latin typeface="UD Digi Kyokasho NK-B" panose="02020700000000000000" pitchFamily="18" charset="-128"/>
                <a:ea typeface="UD Digi Kyokasho NK-B" panose="02020700000000000000" pitchFamily="18" charset="-128"/>
              </a:rPr>
              <a:t>活動③恋愛をするときに必要な力を</a:t>
            </a:r>
            <a:r>
              <a:rPr kumimoji="1" lang="en-US" altLang="ja-JP" sz="3600" dirty="0">
                <a:latin typeface="UD Digi Kyokasho NK-B" panose="02020700000000000000" pitchFamily="18" charset="-128"/>
                <a:ea typeface="UD Digi Kyokasho NK-B" panose="02020700000000000000" pitchFamily="18" charset="-128"/>
              </a:rPr>
              <a:t>3</a:t>
            </a:r>
            <a:r>
              <a:rPr kumimoji="1" lang="ja-JP" altLang="en-US" sz="3600" dirty="0">
                <a:latin typeface="UD Digi Kyokasho NK-B" panose="02020700000000000000" pitchFamily="18" charset="-128"/>
                <a:ea typeface="UD Digi Kyokasho NK-B" panose="02020700000000000000" pitchFamily="18" charset="-128"/>
              </a:rPr>
              <a:t>点にまとめよう。</a:t>
            </a:r>
          </a:p>
        </p:txBody>
      </p:sp>
      <p:sp>
        <p:nvSpPr>
          <p:cNvPr id="3" name="コンテンツ プレースホルダー 2">
            <a:extLst>
              <a:ext uri="{FF2B5EF4-FFF2-40B4-BE49-F238E27FC236}">
                <a16:creationId xmlns:a16="http://schemas.microsoft.com/office/drawing/2014/main" id="{D6AF9CB6-687B-456B-8B73-DFB6D0BDE75A}"/>
              </a:ext>
            </a:extLst>
          </p:cNvPr>
          <p:cNvSpPr>
            <a:spLocks noGrp="1"/>
          </p:cNvSpPr>
          <p:nvPr>
            <p:ph idx="1"/>
          </p:nvPr>
        </p:nvSpPr>
        <p:spPr/>
        <p:txBody>
          <a:bodyPr/>
          <a:lstStyle/>
          <a:p>
            <a:pPr marL="0" indent="0">
              <a:buNone/>
            </a:pPr>
            <a:r>
              <a:rPr kumimoji="1" lang="ja-JP" altLang="en-US" dirty="0">
                <a:latin typeface="UD Digi Kyokasho NK-B" panose="02020700000000000000" pitchFamily="18" charset="-128"/>
                <a:ea typeface="UD Digi Kyokasho NK-B" panose="02020700000000000000" pitchFamily="18" charset="-128"/>
              </a:rPr>
              <a:t>・本日の内容</a:t>
            </a:r>
            <a:r>
              <a:rPr kumimoji="1" lang="en-US" altLang="ja-JP" dirty="0">
                <a:latin typeface="UD Digi Kyokasho NK-B" panose="02020700000000000000" pitchFamily="18" charset="-128"/>
                <a:ea typeface="UD Digi Kyokasho NK-B" panose="02020700000000000000" pitchFamily="18" charset="-128"/>
              </a:rPr>
              <a:t>(4</a:t>
            </a:r>
            <a:r>
              <a:rPr kumimoji="1" lang="ja-JP" altLang="en-US" dirty="0">
                <a:latin typeface="UD Digi Kyokasho NK-B" panose="02020700000000000000" pitchFamily="18" charset="-128"/>
                <a:ea typeface="UD Digi Kyokasho NK-B" panose="02020700000000000000" pitchFamily="18" charset="-128"/>
              </a:rPr>
              <a:t>コマ漫画の</a:t>
            </a:r>
            <a:r>
              <a:rPr kumimoji="1" lang="en-US" altLang="ja-JP" dirty="0">
                <a:latin typeface="UD Digi Kyokasho NK-B" panose="02020700000000000000" pitchFamily="18" charset="-128"/>
                <a:ea typeface="UD Digi Kyokasho NK-B" panose="02020700000000000000" pitchFamily="18" charset="-128"/>
              </a:rPr>
              <a:t>Q</a:t>
            </a:r>
            <a:r>
              <a:rPr kumimoji="1" lang="ja-JP" altLang="en-US" dirty="0">
                <a:latin typeface="UD Digi Kyokasho NK-B" panose="02020700000000000000" pitchFamily="18" charset="-128"/>
                <a:ea typeface="UD Digi Kyokasho NK-B" panose="02020700000000000000" pitchFamily="18" charset="-128"/>
              </a:rPr>
              <a:t>やデート</a:t>
            </a:r>
            <a:r>
              <a:rPr kumimoji="1" lang="en-US" altLang="ja-JP" dirty="0">
                <a:latin typeface="UD Digi Kyokasho NK-B" panose="02020700000000000000" pitchFamily="18" charset="-128"/>
                <a:ea typeface="UD Digi Kyokasho NK-B" panose="02020700000000000000" pitchFamily="18" charset="-128"/>
              </a:rPr>
              <a:t>DV)</a:t>
            </a:r>
            <a:r>
              <a:rPr kumimoji="1" lang="ja-JP" altLang="en-US" dirty="0">
                <a:latin typeface="UD Digi Kyokasho NK-B" panose="02020700000000000000" pitchFamily="18" charset="-128"/>
                <a:ea typeface="UD Digi Kyokasho NK-B" panose="02020700000000000000" pitchFamily="18" charset="-128"/>
              </a:rPr>
              <a:t>をヒントにして、自分が恋愛をする際に気をつけたい点を、ワークシート</a:t>
            </a:r>
            <a:r>
              <a:rPr kumimoji="1" lang="en-US" altLang="ja-JP" dirty="0">
                <a:latin typeface="UD Digi Kyokasho NK-B" panose="02020700000000000000" pitchFamily="18" charset="-128"/>
                <a:ea typeface="UD Digi Kyokasho NK-B" panose="02020700000000000000" pitchFamily="18" charset="-128"/>
              </a:rPr>
              <a:t>5</a:t>
            </a:r>
            <a:r>
              <a:rPr kumimoji="1" lang="ja-JP" altLang="en-US" dirty="0">
                <a:latin typeface="UD Digi Kyokasho NK-B" panose="02020700000000000000" pitchFamily="18" charset="-128"/>
                <a:ea typeface="UD Digi Kyokasho NK-B" panose="02020700000000000000" pitchFamily="18" charset="-128"/>
              </a:rPr>
              <a:t>ページの最下部の空欄にまとめよう。</a:t>
            </a:r>
            <a:endParaRPr kumimoji="1" lang="en-US" altLang="ja-JP" dirty="0">
              <a:latin typeface="UD Digi Kyokasho NK-B" panose="02020700000000000000" pitchFamily="18" charset="-128"/>
              <a:ea typeface="UD Digi Kyokasho NK-B" panose="02020700000000000000" pitchFamily="18" charset="-128"/>
            </a:endParaRPr>
          </a:p>
          <a:p>
            <a:pPr marL="0" indent="0">
              <a:buNone/>
            </a:pPr>
            <a:r>
              <a:rPr kumimoji="1" lang="ja-JP" altLang="en-US" dirty="0">
                <a:latin typeface="UD Digi Kyokasho NK-B" panose="02020700000000000000" pitchFamily="18" charset="-128"/>
                <a:ea typeface="UD Digi Kyokasho NK-B" panose="02020700000000000000" pitchFamily="18" charset="-128"/>
              </a:rPr>
              <a:t>・様々な視点に注目して、</a:t>
            </a:r>
            <a:r>
              <a:rPr kumimoji="1" lang="en-US" altLang="ja-JP" dirty="0">
                <a:latin typeface="UD Digi Kyokasho NK-B" panose="02020700000000000000" pitchFamily="18" charset="-128"/>
                <a:ea typeface="UD Digi Kyokasho NK-B" panose="02020700000000000000" pitchFamily="18" charset="-128"/>
              </a:rPr>
              <a:t>3</a:t>
            </a:r>
            <a:r>
              <a:rPr kumimoji="1" lang="ja-JP" altLang="en-US" dirty="0">
                <a:latin typeface="UD Digi Kyokasho NK-B" panose="02020700000000000000" pitchFamily="18" charset="-128"/>
                <a:ea typeface="UD Digi Kyokasho NK-B" panose="02020700000000000000" pitchFamily="18" charset="-128"/>
              </a:rPr>
              <a:t>点にまとめよう。</a:t>
            </a:r>
          </a:p>
        </p:txBody>
      </p:sp>
      <p:pic>
        <p:nvPicPr>
          <p:cNvPr id="6" name="録音したサウンド">
            <a:hlinkClick r:id="" action="ppaction://media"/>
            <a:extLst>
              <a:ext uri="{FF2B5EF4-FFF2-40B4-BE49-F238E27FC236}">
                <a16:creationId xmlns:a16="http://schemas.microsoft.com/office/drawing/2014/main" id="{D01C203F-1CA4-4C71-83AB-93204D29745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71705" y="6176963"/>
            <a:ext cx="406400" cy="406400"/>
          </a:xfrm>
          <a:prstGeom prst="rect">
            <a:avLst/>
          </a:prstGeom>
        </p:spPr>
      </p:pic>
    </p:spTree>
    <p:custDataLst>
      <p:tags r:id="rId1"/>
    </p:custDataLst>
    <p:extLst>
      <p:ext uri="{BB962C8B-B14F-4D97-AF65-F5344CB8AC3E}">
        <p14:creationId xmlns:p14="http://schemas.microsoft.com/office/powerpoint/2010/main" val="1621062219"/>
      </p:ext>
    </p:extLst>
  </p:cSld>
  <p:clrMapOvr>
    <a:masterClrMapping/>
  </p:clrMapOvr>
  <mc:AlternateContent xmlns:mc="http://schemas.openxmlformats.org/markup-compatibility/2006" xmlns:p14="http://schemas.microsoft.com/office/powerpoint/2010/main">
    <mc:Choice Requires="p14">
      <p:transition spd="slow" p14:dur="2000" advTm="326"/>
    </mc:Choice>
    <mc:Fallback xmlns="">
      <p:transition spd="slow" advTm="3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58" objId="4"/>
        <p14:stopEvt time="326" objId="4"/>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430848-1F0A-4B9A-B1C5-7165F660C4AF}"/>
              </a:ext>
            </a:extLst>
          </p:cNvPr>
          <p:cNvSpPr>
            <a:spLocks noGrp="1"/>
          </p:cNvSpPr>
          <p:nvPr>
            <p:ph type="title"/>
          </p:nvPr>
        </p:nvSpPr>
        <p:spPr/>
        <p:txBody>
          <a:bodyPr/>
          <a:lstStyle/>
          <a:p>
            <a:r>
              <a:rPr kumimoji="1" lang="ja-JP" altLang="en-US" dirty="0">
                <a:latin typeface="UD Digi Kyokasho NK-B" panose="02020700000000000000" pitchFamily="18" charset="-128"/>
                <a:ea typeface="UD Digi Kyokasho NK-B" panose="02020700000000000000" pitchFamily="18" charset="-128"/>
              </a:rPr>
              <a:t>活動④ふりかえりシートに記入しよう。</a:t>
            </a:r>
          </a:p>
        </p:txBody>
      </p:sp>
      <p:sp>
        <p:nvSpPr>
          <p:cNvPr id="3" name="コンテンツ プレースホルダー 2">
            <a:extLst>
              <a:ext uri="{FF2B5EF4-FFF2-40B4-BE49-F238E27FC236}">
                <a16:creationId xmlns:a16="http://schemas.microsoft.com/office/drawing/2014/main" id="{9B9780EE-D21D-4F37-963C-FCA38BFFDA14}"/>
              </a:ext>
            </a:extLst>
          </p:cNvPr>
          <p:cNvSpPr>
            <a:spLocks noGrp="1"/>
          </p:cNvSpPr>
          <p:nvPr>
            <p:ph idx="1"/>
          </p:nvPr>
        </p:nvSpPr>
        <p:spPr/>
        <p:txBody>
          <a:bodyPr>
            <a:normAutofit/>
          </a:bodyPr>
          <a:lstStyle/>
          <a:p>
            <a:pPr marL="0" indent="0">
              <a:buNone/>
            </a:pPr>
            <a:r>
              <a:rPr kumimoji="1" lang="ja-JP" altLang="en-US" sz="3200" dirty="0">
                <a:latin typeface="UD Digi Kyokasho NK-B" panose="02020700000000000000" pitchFamily="18" charset="-128"/>
                <a:ea typeface="UD Digi Kyokasho NK-B" panose="02020700000000000000" pitchFamily="18" charset="-128"/>
              </a:rPr>
              <a:t>・</a:t>
            </a:r>
            <a:r>
              <a:rPr kumimoji="1" lang="ja-JP" altLang="en-US" sz="3200" u="sng" dirty="0">
                <a:latin typeface="UD Digi Kyokasho NK-B" panose="02020700000000000000" pitchFamily="18" charset="-128"/>
                <a:ea typeface="UD Digi Kyokasho NK-B" panose="02020700000000000000" pitchFamily="18" charset="-128"/>
              </a:rPr>
              <a:t>本時の課題</a:t>
            </a:r>
            <a:endParaRPr kumimoji="1" lang="en-US" altLang="ja-JP" sz="3200" u="sng" dirty="0">
              <a:latin typeface="UD Digi Kyokasho NK-B" panose="02020700000000000000" pitchFamily="18" charset="-128"/>
              <a:ea typeface="UD Digi Kyokasho NK-B" panose="02020700000000000000" pitchFamily="18" charset="-128"/>
            </a:endParaRPr>
          </a:p>
          <a:p>
            <a:pPr marL="0" indent="0">
              <a:buNone/>
            </a:pPr>
            <a:r>
              <a:rPr kumimoji="1" lang="en-US" altLang="ja-JP" sz="3200" dirty="0">
                <a:latin typeface="UD Digi Kyokasho NK-B" panose="02020700000000000000" pitchFamily="18" charset="-128"/>
                <a:ea typeface="UD Digi Kyokasho NK-B" panose="02020700000000000000" pitchFamily="18" charset="-128"/>
              </a:rPr>
              <a:t>｢</a:t>
            </a:r>
            <a:r>
              <a:rPr kumimoji="1" lang="ja-JP" altLang="en-US" sz="3200" dirty="0">
                <a:solidFill>
                  <a:srgbClr val="FF0000"/>
                </a:solidFill>
                <a:latin typeface="UD Digi Kyokasho NK-B" panose="02020700000000000000" pitchFamily="18" charset="-128"/>
                <a:ea typeface="UD Digi Kyokasho NK-B" panose="02020700000000000000" pitchFamily="18" charset="-128"/>
              </a:rPr>
              <a:t>あなたの周りで恋愛トラブルが起きた時、何を重視して解決しますか？</a:t>
            </a:r>
            <a:r>
              <a:rPr kumimoji="1" lang="en-US" altLang="ja-JP" sz="3200" dirty="0">
                <a:latin typeface="UD Digi Kyokasho NK-B" panose="02020700000000000000" pitchFamily="18" charset="-128"/>
                <a:ea typeface="UD Digi Kyokasho NK-B" panose="02020700000000000000" pitchFamily="18" charset="-128"/>
              </a:rPr>
              <a:t>｣</a:t>
            </a:r>
            <a:endParaRPr lang="en-US" altLang="ja-JP" sz="3200" dirty="0">
              <a:latin typeface="UD Digi Kyokasho NK-B" panose="02020700000000000000" pitchFamily="18" charset="-128"/>
              <a:ea typeface="UD Digi Kyokasho NK-B" panose="02020700000000000000" pitchFamily="18" charset="-128"/>
            </a:endParaRPr>
          </a:p>
          <a:p>
            <a:pPr marL="0" indent="0">
              <a:buNone/>
            </a:pPr>
            <a:r>
              <a:rPr kumimoji="1" lang="en-US" altLang="ja-JP" sz="3200" dirty="0">
                <a:latin typeface="UD Digi Kyokasho NK-B" panose="02020700000000000000" pitchFamily="18" charset="-128"/>
                <a:ea typeface="UD Digi Kyokasho NK-B" panose="02020700000000000000" pitchFamily="18" charset="-128"/>
              </a:rPr>
              <a:t>16</a:t>
            </a:r>
            <a:r>
              <a:rPr kumimoji="1" lang="ja-JP" altLang="en-US" sz="3200" dirty="0">
                <a:latin typeface="UD Digi Kyokasho NK-B" panose="02020700000000000000" pitchFamily="18" charset="-128"/>
                <a:ea typeface="UD Digi Kyokasho NK-B" panose="02020700000000000000" pitchFamily="18" charset="-128"/>
              </a:rPr>
              <a:t>ページのふりかえりシートに記入しましょう。</a:t>
            </a:r>
            <a:endParaRPr lang="en-US" altLang="ja-JP" sz="3200" u="sng" dirty="0">
              <a:latin typeface="UD Digi Kyokasho NK-B" panose="02020700000000000000" pitchFamily="18" charset="-128"/>
              <a:ea typeface="UD Digi Kyokasho NK-B" panose="02020700000000000000" pitchFamily="18" charset="-128"/>
            </a:endParaRPr>
          </a:p>
          <a:p>
            <a:pPr marL="0" indent="0">
              <a:buNone/>
            </a:pPr>
            <a:r>
              <a:rPr kumimoji="1" lang="ja-JP" altLang="en-US" sz="3200" u="sng" dirty="0">
                <a:latin typeface="UD Digi Kyokasho NK-B" panose="02020700000000000000" pitchFamily="18" charset="-128"/>
                <a:ea typeface="UD Digi Kyokasho NK-B" panose="02020700000000000000" pitchFamily="18" charset="-128"/>
              </a:rPr>
              <a:t>○学びの確認</a:t>
            </a:r>
            <a:endParaRPr kumimoji="1" lang="en-US" altLang="ja-JP" sz="3200" u="sng" dirty="0">
              <a:latin typeface="UD Digi Kyokasho NK-B" panose="02020700000000000000" pitchFamily="18" charset="-128"/>
              <a:ea typeface="UD Digi Kyokasho NK-B" panose="02020700000000000000" pitchFamily="18" charset="-128"/>
            </a:endParaRPr>
          </a:p>
          <a:p>
            <a:pPr marL="0" indent="0">
              <a:buNone/>
            </a:pPr>
            <a:r>
              <a:rPr kumimoji="1" lang="ja-JP" altLang="en-US" sz="3200" dirty="0">
                <a:latin typeface="UD Digi Kyokasho NK-B" panose="02020700000000000000" pitchFamily="18" charset="-128"/>
                <a:ea typeface="UD Digi Kyokasho NK-B" panose="02020700000000000000" pitchFamily="18" charset="-128"/>
              </a:rPr>
              <a:t>□恋愛におけるトラブルにおいて、自分なりの解決策を考えられた。</a:t>
            </a:r>
            <a:endParaRPr kumimoji="1" lang="en-US" altLang="ja-JP" sz="3200" dirty="0">
              <a:latin typeface="UD Digi Kyokasho NK-B" panose="02020700000000000000" pitchFamily="18" charset="-128"/>
              <a:ea typeface="UD Digi Kyokasho NK-B" panose="02020700000000000000" pitchFamily="18" charset="-128"/>
            </a:endParaRPr>
          </a:p>
          <a:p>
            <a:pPr marL="0" indent="0">
              <a:buNone/>
            </a:pPr>
            <a:r>
              <a:rPr kumimoji="1" lang="ja-JP" altLang="en-US" sz="3200" dirty="0">
                <a:latin typeface="UD Digi Kyokasho NK-B" panose="02020700000000000000" pitchFamily="18" charset="-128"/>
                <a:ea typeface="UD Digi Kyokasho NK-B" panose="02020700000000000000" pitchFamily="18" charset="-128"/>
              </a:rPr>
              <a:t>□恋愛する際に求められる力を考え、表現できた。</a:t>
            </a:r>
          </a:p>
        </p:txBody>
      </p:sp>
      <p:pic>
        <p:nvPicPr>
          <p:cNvPr id="6" name="録音したサウンド">
            <a:hlinkClick r:id="" action="ppaction://media"/>
            <a:extLst>
              <a:ext uri="{FF2B5EF4-FFF2-40B4-BE49-F238E27FC236}">
                <a16:creationId xmlns:a16="http://schemas.microsoft.com/office/drawing/2014/main" id="{2570F352-CB55-4CBA-8758-4A7453877F5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28663" y="6289842"/>
            <a:ext cx="406400" cy="406400"/>
          </a:xfrm>
          <a:prstGeom prst="rect">
            <a:avLst/>
          </a:prstGeom>
        </p:spPr>
      </p:pic>
    </p:spTree>
    <p:custDataLst>
      <p:tags r:id="rId1"/>
    </p:custDataLst>
    <p:extLst>
      <p:ext uri="{BB962C8B-B14F-4D97-AF65-F5344CB8AC3E}">
        <p14:creationId xmlns:p14="http://schemas.microsoft.com/office/powerpoint/2010/main" val="68655927"/>
      </p:ext>
    </p:extLst>
  </p:cSld>
  <p:clrMapOvr>
    <a:masterClrMapping/>
  </p:clrMapOvr>
  <mc:AlternateContent xmlns:mc="http://schemas.openxmlformats.org/markup-compatibility/2006" xmlns:p14="http://schemas.microsoft.com/office/powerpoint/2010/main">
    <mc:Choice Requires="p14">
      <p:transition spd="slow" p14:dur="2000" advTm="333"/>
    </mc:Choice>
    <mc:Fallback xmlns="">
      <p:transition spd="slow" advTm="3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53" objId="4"/>
        <p14:stopEvt time="333" objId="4"/>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9722C4-2714-495B-B807-FB2B75A4FE78}"/>
              </a:ext>
            </a:extLst>
          </p:cNvPr>
          <p:cNvSpPr>
            <a:spLocks noGrp="1"/>
          </p:cNvSpPr>
          <p:nvPr>
            <p:ph type="title"/>
          </p:nvPr>
        </p:nvSpPr>
        <p:spPr/>
        <p:txBody>
          <a:bodyPr/>
          <a:lstStyle/>
          <a:p>
            <a:r>
              <a:rPr kumimoji="1" lang="ja-JP" altLang="en-US" dirty="0">
                <a:latin typeface="UD デジタル 教科書体 NK-B" panose="02020700000000000000" pitchFamily="18" charset="-128"/>
                <a:ea typeface="UD デジタル 教科書体 NK-B" panose="02020700000000000000" pitchFamily="18" charset="-128"/>
              </a:rPr>
              <a:t>活動①４コマ漫画を読んでみよう。</a:t>
            </a:r>
          </a:p>
        </p:txBody>
      </p:sp>
      <p:pic>
        <p:nvPicPr>
          <p:cNvPr id="4" name="コンテンツ プレースホルダー 3">
            <a:extLst>
              <a:ext uri="{FF2B5EF4-FFF2-40B4-BE49-F238E27FC236}">
                <a16:creationId xmlns:a16="http://schemas.microsoft.com/office/drawing/2014/main" id="{64FAEE18-9238-4EA1-BD00-5000FFA70EC1}"/>
              </a:ext>
            </a:extLst>
          </p:cNvPr>
          <p:cNvPicPr>
            <a:picLocks noGrp="1"/>
          </p:cNvPicPr>
          <p:nvPr>
            <p:ph idx="1"/>
          </p:nvPr>
        </p:nvPicPr>
        <p:blipFill>
          <a:blip r:embed="rId5" cstate="print">
            <a:extLst>
              <a:ext uri="{28A0092B-C50C-407E-A947-70E740481C1C}">
                <a14:useLocalDpi xmlns:a14="http://schemas.microsoft.com/office/drawing/2010/main" val="0"/>
              </a:ext>
            </a:extLst>
          </a:blip>
          <a:stretch>
            <a:fillRect/>
          </a:stretch>
        </p:blipFill>
        <p:spPr>
          <a:xfrm>
            <a:off x="1730396" y="1690688"/>
            <a:ext cx="1608513" cy="4322618"/>
          </a:xfrm>
          <a:prstGeom prst="rect">
            <a:avLst/>
          </a:prstGeom>
        </p:spPr>
      </p:pic>
      <p:pic>
        <p:nvPicPr>
          <p:cNvPr id="5" name="図 4">
            <a:extLst>
              <a:ext uri="{FF2B5EF4-FFF2-40B4-BE49-F238E27FC236}">
                <a16:creationId xmlns:a16="http://schemas.microsoft.com/office/drawing/2014/main" id="{9654ED12-7621-4C48-B213-4A0C797A0439}"/>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4591651" y="1690688"/>
            <a:ext cx="1661160" cy="4319905"/>
          </a:xfrm>
          <a:prstGeom prst="rect">
            <a:avLst/>
          </a:prstGeom>
        </p:spPr>
      </p:pic>
      <p:pic>
        <p:nvPicPr>
          <p:cNvPr id="6" name="図 5">
            <a:extLst>
              <a:ext uri="{FF2B5EF4-FFF2-40B4-BE49-F238E27FC236}">
                <a16:creationId xmlns:a16="http://schemas.microsoft.com/office/drawing/2014/main" id="{40A067A3-7537-4308-AC99-574932C3995C}"/>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7505553" y="1690687"/>
            <a:ext cx="1656080" cy="4319905"/>
          </a:xfrm>
          <a:prstGeom prst="rect">
            <a:avLst/>
          </a:prstGeom>
        </p:spPr>
      </p:pic>
      <p:sp>
        <p:nvSpPr>
          <p:cNvPr id="8" name="テキスト ボックス 7">
            <a:extLst>
              <a:ext uri="{FF2B5EF4-FFF2-40B4-BE49-F238E27FC236}">
                <a16:creationId xmlns:a16="http://schemas.microsoft.com/office/drawing/2014/main" id="{8B6F4006-069B-4624-8669-05C41B51BA63}"/>
              </a:ext>
            </a:extLst>
          </p:cNvPr>
          <p:cNvSpPr txBox="1"/>
          <p:nvPr/>
        </p:nvSpPr>
        <p:spPr>
          <a:xfrm>
            <a:off x="1992152" y="6231265"/>
            <a:ext cx="8340745" cy="523220"/>
          </a:xfrm>
          <a:prstGeom prst="rect">
            <a:avLst/>
          </a:prstGeom>
          <a:noFill/>
        </p:spPr>
        <p:txBody>
          <a:bodyPr wrap="none" rtlCol="0">
            <a:spAutoFit/>
          </a:bodyPr>
          <a:lstStyle/>
          <a:p>
            <a:r>
              <a:rPr kumimoji="1" lang="ja-JP" altLang="en-US" sz="2800" dirty="0">
                <a:latin typeface="UD デジタル 教科書体 NK-B" panose="02020700000000000000" pitchFamily="18" charset="-128"/>
                <a:ea typeface="UD デジタル 教科書体 NK-B" panose="02020700000000000000" pitchFamily="18" charset="-128"/>
              </a:rPr>
              <a:t>読み終わった人から隣の人と感想を言い合いましょう。</a:t>
            </a:r>
          </a:p>
        </p:txBody>
      </p:sp>
      <p:pic>
        <p:nvPicPr>
          <p:cNvPr id="3" name="録音したサウンド">
            <a:hlinkClick r:id="" action="ppaction://media"/>
            <a:extLst>
              <a:ext uri="{FF2B5EF4-FFF2-40B4-BE49-F238E27FC236}">
                <a16:creationId xmlns:a16="http://schemas.microsoft.com/office/drawing/2014/main" id="{6D1416C8-9CFA-4D60-8165-8790569239A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23579" y="6086475"/>
            <a:ext cx="406400" cy="406400"/>
          </a:xfrm>
          <a:prstGeom prst="rect">
            <a:avLst/>
          </a:prstGeom>
        </p:spPr>
      </p:pic>
    </p:spTree>
    <p:custDataLst>
      <p:tags r:id="rId1"/>
    </p:custDataLst>
    <p:extLst>
      <p:ext uri="{BB962C8B-B14F-4D97-AF65-F5344CB8AC3E}">
        <p14:creationId xmlns:p14="http://schemas.microsoft.com/office/powerpoint/2010/main" val="2651493623"/>
      </p:ext>
    </p:extLst>
  </p:cSld>
  <p:clrMapOvr>
    <a:masterClrMapping/>
  </p:clrMapOvr>
  <mc:AlternateContent xmlns:mc="http://schemas.openxmlformats.org/markup-compatibility/2006" xmlns:p14="http://schemas.microsoft.com/office/powerpoint/2010/main">
    <mc:Choice Requires="p14">
      <p:transition spd="slow" p14:dur="2000" advTm="572"/>
    </mc:Choice>
    <mc:Fallback xmlns="">
      <p:transition spd="slow" advTm="5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325" objId="3"/>
        <p14:stopEvt time="572"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24A3FB-9835-4CE6-A3AA-B9822A5B1BF2}"/>
              </a:ext>
            </a:extLst>
          </p:cNvPr>
          <p:cNvSpPr>
            <a:spLocks noGrp="1"/>
          </p:cNvSpPr>
          <p:nvPr>
            <p:ph type="title"/>
          </p:nvPr>
        </p:nvSpPr>
        <p:spPr/>
        <p:txBody>
          <a:bodyPr/>
          <a:lstStyle/>
          <a:p>
            <a:r>
              <a:rPr kumimoji="1" lang="ja-JP" altLang="en-US" dirty="0">
                <a:latin typeface="UD デジタル 教科書体 NK-B" panose="02020700000000000000" pitchFamily="18" charset="-128"/>
                <a:ea typeface="UD デジタル 教科書体 NK-B" panose="02020700000000000000" pitchFamily="18" charset="-128"/>
              </a:rPr>
              <a:t>活動②</a:t>
            </a:r>
            <a:r>
              <a:rPr kumimoji="1" lang="en-US" altLang="ja-JP" dirty="0">
                <a:latin typeface="UD デジタル 教科書体 NK-B" panose="02020700000000000000" pitchFamily="18" charset="-128"/>
                <a:ea typeface="UD デジタル 教科書体 NK-B" panose="02020700000000000000" pitchFamily="18" charset="-128"/>
              </a:rPr>
              <a:t>Q1</a:t>
            </a:r>
            <a:r>
              <a:rPr kumimoji="1" lang="ja-JP" altLang="en-US" dirty="0">
                <a:latin typeface="UD デジタル 教科書体 NK-B" panose="02020700000000000000" pitchFamily="18" charset="-128"/>
                <a:ea typeface="UD デジタル 教科書体 NK-B" panose="02020700000000000000" pitchFamily="18" charset="-128"/>
              </a:rPr>
              <a:t>～</a:t>
            </a:r>
            <a:r>
              <a:rPr kumimoji="1" lang="en-US" altLang="ja-JP" dirty="0">
                <a:latin typeface="UD デジタル 教科書体 NK-B" panose="02020700000000000000" pitchFamily="18" charset="-128"/>
                <a:ea typeface="UD デジタル 教科書体 NK-B" panose="02020700000000000000" pitchFamily="18" charset="-128"/>
              </a:rPr>
              <a:t>Q3</a:t>
            </a:r>
            <a:r>
              <a:rPr kumimoji="1" lang="ja-JP" altLang="en-US" dirty="0">
                <a:latin typeface="UD デジタル 教科書体 NK-B" panose="02020700000000000000" pitchFamily="18" charset="-128"/>
                <a:ea typeface="UD デジタル 教科書体 NK-B" panose="02020700000000000000" pitchFamily="18" charset="-128"/>
              </a:rPr>
              <a:t>に答えよう。</a:t>
            </a:r>
          </a:p>
        </p:txBody>
      </p:sp>
      <p:sp>
        <p:nvSpPr>
          <p:cNvPr id="3" name="コンテンツ プレースホルダー 2">
            <a:extLst>
              <a:ext uri="{FF2B5EF4-FFF2-40B4-BE49-F238E27FC236}">
                <a16:creationId xmlns:a16="http://schemas.microsoft.com/office/drawing/2014/main" id="{616C6091-064F-41B5-A891-1E865150AFA9}"/>
              </a:ext>
            </a:extLst>
          </p:cNvPr>
          <p:cNvSpPr>
            <a:spLocks noGrp="1"/>
          </p:cNvSpPr>
          <p:nvPr>
            <p:ph idx="1"/>
          </p:nvPr>
        </p:nvSpPr>
        <p:spPr/>
        <p:txBody>
          <a:bodyPr/>
          <a:lstStyle/>
          <a:p>
            <a:r>
              <a:rPr kumimoji="1" lang="ja-JP" altLang="en-US" sz="2400" dirty="0">
                <a:latin typeface="UD デジタル 教科書体 NK-B" panose="02020700000000000000" pitchFamily="18" charset="-128"/>
                <a:ea typeface="UD デジタル 教科書体 NK-B" panose="02020700000000000000" pitchFamily="18" charset="-128"/>
              </a:rPr>
              <a:t>それぞれの漫画の問いの答えを考えてワークシート</a:t>
            </a:r>
            <a:r>
              <a:rPr kumimoji="1" lang="en-US" altLang="ja-JP" sz="2400" dirty="0">
                <a:latin typeface="UD デジタル 教科書体 NK-B" panose="02020700000000000000" pitchFamily="18" charset="-128"/>
                <a:ea typeface="UD デジタル 教科書体 NK-B" panose="02020700000000000000" pitchFamily="18" charset="-128"/>
              </a:rPr>
              <a:t>4</a:t>
            </a:r>
            <a:r>
              <a:rPr kumimoji="1" lang="ja-JP" altLang="en-US" sz="2400" dirty="0">
                <a:latin typeface="UD デジタル 教科書体 NK-B" panose="02020700000000000000" pitchFamily="18" charset="-128"/>
                <a:ea typeface="UD デジタル 教科書体 NK-B" panose="02020700000000000000" pitchFamily="18" charset="-128"/>
              </a:rPr>
              <a:t>ページの枠内に書きましょう。</a:t>
            </a:r>
            <a:endParaRPr kumimoji="1" lang="en-US" altLang="ja-JP" sz="2400" dirty="0">
              <a:latin typeface="UD デジタル 教科書体 NK-B" panose="02020700000000000000" pitchFamily="18" charset="-128"/>
              <a:ea typeface="UD デジタル 教科書体 NK-B" panose="02020700000000000000" pitchFamily="18" charset="-128"/>
            </a:endParaRPr>
          </a:p>
          <a:p>
            <a:pPr marL="0" indent="0">
              <a:buNone/>
            </a:pPr>
            <a:endParaRPr lang="en-US" altLang="ja-JP" dirty="0"/>
          </a:p>
        </p:txBody>
      </p:sp>
      <p:graphicFrame>
        <p:nvGraphicFramePr>
          <p:cNvPr id="4" name="表 4">
            <a:extLst>
              <a:ext uri="{FF2B5EF4-FFF2-40B4-BE49-F238E27FC236}">
                <a16:creationId xmlns:a16="http://schemas.microsoft.com/office/drawing/2014/main" id="{06E807D0-1C5A-4186-B1E9-4C4E142930C4}"/>
              </a:ext>
            </a:extLst>
          </p:cNvPr>
          <p:cNvGraphicFramePr>
            <a:graphicFrameLocks noGrp="1"/>
          </p:cNvGraphicFramePr>
          <p:nvPr>
            <p:extLst>
              <p:ext uri="{D42A27DB-BD31-4B8C-83A1-F6EECF244321}">
                <p14:modId xmlns:p14="http://schemas.microsoft.com/office/powerpoint/2010/main" val="2997088753"/>
              </p:ext>
            </p:extLst>
          </p:nvPr>
        </p:nvGraphicFramePr>
        <p:xfrm>
          <a:off x="838200" y="2571011"/>
          <a:ext cx="10026315" cy="3740889"/>
        </p:xfrm>
        <a:graphic>
          <a:graphicData uri="http://schemas.openxmlformats.org/drawingml/2006/table">
            <a:tbl>
              <a:tblPr firstRow="1" bandRow="1">
                <a:tableStyleId>{5C22544A-7EE6-4342-B048-85BDC9FD1C3A}</a:tableStyleId>
              </a:tblPr>
              <a:tblGrid>
                <a:gridCol w="10026315">
                  <a:extLst>
                    <a:ext uri="{9D8B030D-6E8A-4147-A177-3AD203B41FA5}">
                      <a16:colId xmlns:a16="http://schemas.microsoft.com/office/drawing/2014/main" val="1173759185"/>
                    </a:ext>
                  </a:extLst>
                </a:gridCol>
              </a:tblGrid>
              <a:tr h="3740889">
                <a:tc>
                  <a:txBody>
                    <a:bodyPr/>
                    <a:lstStyle/>
                    <a:p>
                      <a:pPr marL="0" indent="0">
                        <a:buNone/>
                      </a:pPr>
                      <a:r>
                        <a:rPr kumimoji="1" lang="en-US" altLang="ja-JP" sz="3600" dirty="0">
                          <a:solidFill>
                            <a:schemeClr val="tx1"/>
                          </a:solidFill>
                          <a:latin typeface="UD デジタル 教科書体 NK-B" panose="02020700000000000000" pitchFamily="18" charset="-128"/>
                          <a:ea typeface="UD デジタル 教科書体 NK-B" panose="02020700000000000000" pitchFamily="18" charset="-128"/>
                        </a:rPr>
                        <a:t>Q1</a:t>
                      </a:r>
                      <a:r>
                        <a:rPr kumimoji="1" lang="ja-JP" altLang="en-US" sz="3600" dirty="0">
                          <a:solidFill>
                            <a:schemeClr val="tx1"/>
                          </a:solidFill>
                          <a:latin typeface="UD デジタル 教科書体 NK-B" panose="02020700000000000000" pitchFamily="18" charset="-128"/>
                          <a:ea typeface="UD デジタル 教科書体 NK-B" panose="02020700000000000000" pitchFamily="18" charset="-128"/>
                        </a:rPr>
                        <a:t>：女性はどうしていたらこのような目に遭わずに済んだだろうか。</a:t>
                      </a:r>
                      <a:endParaRPr kumimoji="1" lang="en-US" altLang="ja-JP" sz="3600" dirty="0">
                        <a:solidFill>
                          <a:schemeClr val="tx1"/>
                        </a:solidFill>
                        <a:latin typeface="UD デジタル 教科書体 NK-B" panose="02020700000000000000" pitchFamily="18" charset="-128"/>
                        <a:ea typeface="UD デジタル 教科書体 NK-B" panose="02020700000000000000" pitchFamily="18" charset="-128"/>
                      </a:endParaRPr>
                    </a:p>
                    <a:p>
                      <a:pPr marL="0" indent="0">
                        <a:buNone/>
                      </a:pPr>
                      <a:endParaRPr kumimoji="1" lang="en-US" altLang="ja-JP" sz="3600" dirty="0">
                        <a:solidFill>
                          <a:schemeClr val="tx1"/>
                        </a:solidFill>
                        <a:latin typeface="UD デジタル 教科書体 NK-B" panose="02020700000000000000" pitchFamily="18" charset="-128"/>
                        <a:ea typeface="UD デジタル 教科書体 NK-B" panose="02020700000000000000" pitchFamily="18" charset="-128"/>
                      </a:endParaRPr>
                    </a:p>
                    <a:p>
                      <a:pPr marL="0" indent="0">
                        <a:buNone/>
                      </a:pPr>
                      <a:r>
                        <a:rPr kumimoji="1" lang="en-US" altLang="ja-JP" sz="3600" dirty="0">
                          <a:solidFill>
                            <a:schemeClr val="tx1"/>
                          </a:solidFill>
                          <a:latin typeface="UD デジタル 教科書体 NK-B" panose="02020700000000000000" pitchFamily="18" charset="-128"/>
                          <a:ea typeface="UD デジタル 教科書体 NK-B" panose="02020700000000000000" pitchFamily="18" charset="-128"/>
                        </a:rPr>
                        <a:t>Q2</a:t>
                      </a:r>
                      <a:r>
                        <a:rPr kumimoji="1" lang="ja-JP" altLang="en-US" sz="3600" dirty="0">
                          <a:solidFill>
                            <a:schemeClr val="tx1"/>
                          </a:solidFill>
                          <a:latin typeface="UD デジタル 教科書体 NK-B" panose="02020700000000000000" pitchFamily="18" charset="-128"/>
                          <a:ea typeface="UD デジタル 教科書体 NK-B" panose="02020700000000000000" pitchFamily="18" charset="-128"/>
                        </a:rPr>
                        <a:t>：女の子はこの後どのような対応をすべきか。</a:t>
                      </a:r>
                      <a:endParaRPr kumimoji="1" lang="en-US" altLang="ja-JP" sz="3600" dirty="0">
                        <a:solidFill>
                          <a:schemeClr val="tx1"/>
                        </a:solidFill>
                        <a:latin typeface="UD デジタル 教科書体 NK-B" panose="02020700000000000000" pitchFamily="18" charset="-128"/>
                        <a:ea typeface="UD デジタル 教科書体 NK-B" panose="02020700000000000000" pitchFamily="18" charset="-128"/>
                      </a:endParaRPr>
                    </a:p>
                    <a:p>
                      <a:pPr marL="0" indent="0">
                        <a:buNone/>
                      </a:pPr>
                      <a:endParaRPr kumimoji="1" lang="en-US" altLang="ja-JP" sz="3600" dirty="0">
                        <a:solidFill>
                          <a:schemeClr val="tx1"/>
                        </a:solidFill>
                        <a:latin typeface="UD デジタル 教科書体 NK-B" panose="02020700000000000000" pitchFamily="18" charset="-128"/>
                        <a:ea typeface="UD デジタル 教科書体 NK-B" panose="02020700000000000000" pitchFamily="18" charset="-128"/>
                      </a:endParaRPr>
                    </a:p>
                    <a:p>
                      <a:pPr marL="0" indent="0">
                        <a:buNone/>
                      </a:pPr>
                      <a:r>
                        <a:rPr kumimoji="1" lang="en-US" altLang="ja-JP" sz="3600" dirty="0">
                          <a:solidFill>
                            <a:schemeClr val="tx1"/>
                          </a:solidFill>
                          <a:latin typeface="UD デジタル 教科書体 NK-B" panose="02020700000000000000" pitchFamily="18" charset="-128"/>
                          <a:ea typeface="UD デジタル 教科書体 NK-B" panose="02020700000000000000" pitchFamily="18" charset="-128"/>
                        </a:rPr>
                        <a:t>Q3</a:t>
                      </a:r>
                      <a:r>
                        <a:rPr kumimoji="1" lang="ja-JP" altLang="en-US" sz="3600" dirty="0">
                          <a:solidFill>
                            <a:schemeClr val="tx1"/>
                          </a:solidFill>
                          <a:latin typeface="UD デジタル 教科書体 NK-B" panose="02020700000000000000" pitchFamily="18" charset="-128"/>
                          <a:ea typeface="UD デジタル 教科書体 NK-B" panose="02020700000000000000" pitchFamily="18" charset="-128"/>
                        </a:rPr>
                        <a:t>：女性はこの後どうしたらよいか。</a:t>
                      </a:r>
                    </a:p>
                    <a:p>
                      <a:endParaRPr kumimoji="1" lang="ja-JP" altLang="en-US" dirty="0">
                        <a:latin typeface="UD デジタル 教科書体 NK-B" panose="02020700000000000000" pitchFamily="18" charset="-128"/>
                        <a:ea typeface="UD デジタル 教科書体 NK-B" panose="02020700000000000000" pitchFamily="18" charset="-128"/>
                      </a:endParaRPr>
                    </a:p>
                  </a:txBody>
                  <a:tcPr>
                    <a:solidFill>
                      <a:schemeClr val="accent5">
                        <a:lumMod val="20000"/>
                        <a:lumOff val="80000"/>
                      </a:schemeClr>
                    </a:solidFill>
                  </a:tcPr>
                </a:tc>
                <a:extLst>
                  <a:ext uri="{0D108BD9-81ED-4DB2-BD59-A6C34878D82A}">
                    <a16:rowId xmlns:a16="http://schemas.microsoft.com/office/drawing/2014/main" val="2881564520"/>
                  </a:ext>
                </a:extLst>
              </a:tr>
            </a:tbl>
          </a:graphicData>
        </a:graphic>
      </p:graphicFrame>
      <p:pic>
        <p:nvPicPr>
          <p:cNvPr id="7" name="録音したサウンド">
            <a:hlinkClick r:id="" action="ppaction://media"/>
            <a:extLst>
              <a:ext uri="{FF2B5EF4-FFF2-40B4-BE49-F238E27FC236}">
                <a16:creationId xmlns:a16="http://schemas.microsoft.com/office/drawing/2014/main" id="{6077E25D-C812-4D6C-BB7B-7109297CD46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23579" y="6108700"/>
            <a:ext cx="406400" cy="406400"/>
          </a:xfrm>
          <a:prstGeom prst="rect">
            <a:avLst/>
          </a:prstGeom>
        </p:spPr>
      </p:pic>
    </p:spTree>
    <p:custDataLst>
      <p:tags r:id="rId1"/>
    </p:custDataLst>
    <p:extLst>
      <p:ext uri="{BB962C8B-B14F-4D97-AF65-F5344CB8AC3E}">
        <p14:creationId xmlns:p14="http://schemas.microsoft.com/office/powerpoint/2010/main" val="4024938261"/>
      </p:ext>
    </p:extLst>
  </p:cSld>
  <p:clrMapOvr>
    <a:masterClrMapping/>
  </p:clrMapOvr>
  <mc:AlternateContent xmlns:mc="http://schemas.openxmlformats.org/markup-compatibility/2006" xmlns:p14="http://schemas.microsoft.com/office/powerpoint/2010/main">
    <mc:Choice Requires="p14">
      <p:transition spd="slow" p14:dur="2000" advTm="873"/>
    </mc:Choice>
    <mc:Fallback xmlns="">
      <p:transition spd="slow" advTm="8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0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252" objId="5"/>
        <p14:stopEvt time="873" objId="5"/>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F5C083-E679-411E-BEAF-9CA8433AF166}"/>
              </a:ext>
            </a:extLst>
          </p:cNvPr>
          <p:cNvSpPr>
            <a:spLocks noGrp="1"/>
          </p:cNvSpPr>
          <p:nvPr>
            <p:ph type="title"/>
          </p:nvPr>
        </p:nvSpPr>
        <p:spPr>
          <a:xfrm>
            <a:off x="838200" y="317500"/>
            <a:ext cx="10515600" cy="1325563"/>
          </a:xfrm>
        </p:spPr>
        <p:txBody>
          <a:bodyPr/>
          <a:lstStyle/>
          <a:p>
            <a:r>
              <a:rPr kumimoji="1" lang="en-US" altLang="ja-JP" dirty="0">
                <a:latin typeface="UD デジタル 教科書体 NK-B" panose="02020700000000000000" pitchFamily="18" charset="-128"/>
                <a:ea typeface="UD デジタル 教科書体 NK-B" panose="02020700000000000000" pitchFamily="18" charset="-128"/>
              </a:rPr>
              <a:t>4</a:t>
            </a:r>
            <a:r>
              <a:rPr kumimoji="1" lang="ja-JP" altLang="en-US" dirty="0">
                <a:latin typeface="UD デジタル 教科書体 NK-B" panose="02020700000000000000" pitchFamily="18" charset="-128"/>
                <a:ea typeface="UD デジタル 教科書体 NK-B" panose="02020700000000000000" pitchFamily="18" charset="-128"/>
              </a:rPr>
              <a:t>コマ②について</a:t>
            </a:r>
            <a:r>
              <a:rPr kumimoji="1" lang="en-US" altLang="ja-JP" dirty="0">
                <a:latin typeface="UD デジタル 教科書体 NK-B" panose="02020700000000000000" pitchFamily="18" charset="-128"/>
                <a:ea typeface="UD デジタル 教科書体 NK-B" panose="02020700000000000000" pitchFamily="18" charset="-128"/>
              </a:rPr>
              <a:t>…</a:t>
            </a:r>
            <a:endParaRPr kumimoji="1" lang="ja-JP" altLang="en-US" dirty="0">
              <a:latin typeface="UD デジタル 教科書体 NK-B" panose="02020700000000000000" pitchFamily="18" charset="-128"/>
              <a:ea typeface="UD デジタル 教科書体 NK-B" panose="02020700000000000000" pitchFamily="18" charset="-128"/>
            </a:endParaRPr>
          </a:p>
        </p:txBody>
      </p:sp>
      <p:sp>
        <p:nvSpPr>
          <p:cNvPr id="3" name="コンテンツ プレースホルダー 2">
            <a:extLst>
              <a:ext uri="{FF2B5EF4-FFF2-40B4-BE49-F238E27FC236}">
                <a16:creationId xmlns:a16="http://schemas.microsoft.com/office/drawing/2014/main" id="{05136291-61F9-4DA5-83AA-E97BD9B91355}"/>
              </a:ext>
            </a:extLst>
          </p:cNvPr>
          <p:cNvSpPr>
            <a:spLocks noGrp="1"/>
          </p:cNvSpPr>
          <p:nvPr>
            <p:ph idx="1"/>
          </p:nvPr>
        </p:nvSpPr>
        <p:spPr/>
        <p:txBody>
          <a:bodyPr>
            <a:normAutofit/>
          </a:bodyPr>
          <a:lstStyle/>
          <a:p>
            <a:pPr marL="0" indent="0">
              <a:buNone/>
            </a:pPr>
            <a:r>
              <a:rPr kumimoji="1" lang="ja-JP" altLang="en-US" sz="3600" dirty="0">
                <a:latin typeface="UD デジタル 教科書体 NK-B" panose="02020700000000000000" pitchFamily="18" charset="-128"/>
                <a:ea typeface="UD デジタル 教科書体 NK-B" panose="02020700000000000000" pitchFamily="18" charset="-128"/>
              </a:rPr>
              <a:t>・デート</a:t>
            </a:r>
            <a:r>
              <a:rPr kumimoji="1" lang="en-US" altLang="ja-JP" sz="3600" dirty="0">
                <a:latin typeface="UD デジタル 教科書体 NK-B" panose="02020700000000000000" pitchFamily="18" charset="-128"/>
                <a:ea typeface="UD デジタル 教科書体 NK-B" panose="02020700000000000000" pitchFamily="18" charset="-128"/>
              </a:rPr>
              <a:t>DV</a:t>
            </a:r>
            <a:r>
              <a:rPr kumimoji="1" lang="ja-JP" altLang="en-US" sz="3600" dirty="0">
                <a:latin typeface="UD デジタル 教科書体 NK-B" panose="02020700000000000000" pitchFamily="18" charset="-128"/>
                <a:ea typeface="UD デジタル 教科書体 NK-B" panose="02020700000000000000" pitchFamily="18" charset="-128"/>
              </a:rPr>
              <a:t>を知っていますか？</a:t>
            </a:r>
            <a:endParaRPr kumimoji="1" lang="en-US" altLang="ja-JP" sz="4000" dirty="0">
              <a:latin typeface="UD デジタル 教科書体 NK-B" panose="02020700000000000000" pitchFamily="18" charset="-128"/>
              <a:ea typeface="UD デジタル 教科書体 NK-B" panose="02020700000000000000" pitchFamily="18" charset="-128"/>
            </a:endParaRPr>
          </a:p>
          <a:p>
            <a:pPr marL="0" indent="0">
              <a:buNone/>
            </a:pPr>
            <a:r>
              <a:rPr kumimoji="1" lang="en-US" altLang="ja-JP" sz="3200" dirty="0">
                <a:latin typeface="UD デジタル 教科書体 NK-B" panose="02020700000000000000" pitchFamily="18" charset="-128"/>
                <a:ea typeface="UD デジタル 教科書体 NK-B" panose="02020700000000000000" pitchFamily="18" charset="-128"/>
              </a:rPr>
              <a:t>【</a:t>
            </a:r>
            <a:r>
              <a:rPr kumimoji="1" lang="ja-JP" altLang="en-US" sz="3200" dirty="0">
                <a:latin typeface="UD デジタル 教科書体 NK-B" panose="02020700000000000000" pitchFamily="18" charset="-128"/>
                <a:ea typeface="UD デジタル 教科書体 NK-B" panose="02020700000000000000" pitchFamily="18" charset="-128"/>
              </a:rPr>
              <a:t>デート</a:t>
            </a:r>
            <a:r>
              <a:rPr kumimoji="1" lang="en-US" altLang="ja-JP" sz="3200" dirty="0">
                <a:latin typeface="UD デジタル 教科書体 NK-B" panose="02020700000000000000" pitchFamily="18" charset="-128"/>
                <a:ea typeface="UD デジタル 教科書体 NK-B" panose="02020700000000000000" pitchFamily="18" charset="-128"/>
              </a:rPr>
              <a:t>DV】</a:t>
            </a:r>
          </a:p>
          <a:p>
            <a:pPr marL="0" indent="0">
              <a:buNone/>
            </a:pPr>
            <a:r>
              <a:rPr kumimoji="1" lang="ja-JP" altLang="en-US" sz="3200" dirty="0">
                <a:latin typeface="UD デジタル 教科書体 NK-B" panose="02020700000000000000" pitchFamily="18" charset="-128"/>
                <a:ea typeface="UD デジタル 教科書体 NK-B" panose="02020700000000000000" pitchFamily="18" charset="-128"/>
              </a:rPr>
              <a:t>・「</a:t>
            </a:r>
            <a:r>
              <a:rPr kumimoji="1" lang="en-US" altLang="ja-JP" sz="3200" dirty="0">
                <a:latin typeface="UD デジタル 教科書体 NK-B" panose="02020700000000000000" pitchFamily="18" charset="-128"/>
                <a:ea typeface="UD デジタル 教科書体 NK-B" panose="02020700000000000000" pitchFamily="18" charset="-128"/>
              </a:rPr>
              <a:t>DV</a:t>
            </a:r>
            <a:r>
              <a:rPr kumimoji="1" lang="ja-JP" altLang="en-US" sz="3200" dirty="0">
                <a:latin typeface="UD デジタル 教科書体 NK-B" panose="02020700000000000000" pitchFamily="18" charset="-128"/>
                <a:ea typeface="UD デジタル 教科書体 NK-B" panose="02020700000000000000" pitchFamily="18" charset="-128"/>
              </a:rPr>
              <a:t>」とは、「　　　　　　　　　　　　　　　　　　　　　</a:t>
            </a:r>
            <a:r>
              <a:rPr kumimoji="1" lang="en-US" altLang="ja-JP" sz="3200" dirty="0">
                <a:latin typeface="UD デジタル 教科書体 NK-B" panose="02020700000000000000" pitchFamily="18" charset="-128"/>
                <a:ea typeface="UD デジタル 教科書体 NK-B" panose="02020700000000000000" pitchFamily="18" charset="-128"/>
              </a:rPr>
              <a:t>｣</a:t>
            </a:r>
            <a:r>
              <a:rPr kumimoji="1" lang="ja-JP" altLang="en-US" sz="3200" dirty="0">
                <a:latin typeface="UD デジタル 教科書体 NK-B" panose="02020700000000000000" pitchFamily="18" charset="-128"/>
                <a:ea typeface="UD デジタル 教科書体 NK-B" panose="02020700000000000000" pitchFamily="18" charset="-128"/>
              </a:rPr>
              <a:t>の頭文字を取って略したもの。</a:t>
            </a:r>
            <a:endParaRPr kumimoji="1" lang="en-US" altLang="ja-JP" sz="3200" dirty="0">
              <a:latin typeface="UD デジタル 教科書体 NK-B" panose="02020700000000000000" pitchFamily="18" charset="-128"/>
              <a:ea typeface="UD デジタル 教科書体 NK-B" panose="02020700000000000000" pitchFamily="18" charset="-128"/>
            </a:endParaRPr>
          </a:p>
          <a:p>
            <a:pPr marL="0" indent="0">
              <a:buNone/>
            </a:pPr>
            <a:r>
              <a:rPr kumimoji="1" lang="ja-JP" altLang="en-US" sz="3200" dirty="0">
                <a:latin typeface="UD デジタル 教科書体 NK-B" panose="02020700000000000000" pitchFamily="18" charset="-128"/>
                <a:ea typeface="UD デジタル 教科書体 NK-B" panose="02020700000000000000" pitchFamily="18" charset="-128"/>
              </a:rPr>
              <a:t>・配偶者や恋人など親密な関係にある人からふるわれる、</a:t>
            </a:r>
            <a:r>
              <a:rPr kumimoji="1" lang="ja-JP" altLang="en-US" sz="3200" u="sng" dirty="0">
                <a:latin typeface="UD デジタル 教科書体 NK-B" panose="02020700000000000000" pitchFamily="18" charset="-128"/>
                <a:ea typeface="UD デジタル 教科書体 NK-B" panose="02020700000000000000" pitchFamily="18" charset="-128"/>
              </a:rPr>
              <a:t>さまざまな暴力</a:t>
            </a:r>
            <a:r>
              <a:rPr kumimoji="1" lang="ja-JP" altLang="en-US" sz="3200" dirty="0">
                <a:latin typeface="UD デジタル 教科書体 NK-B" panose="02020700000000000000" pitchFamily="18" charset="-128"/>
                <a:ea typeface="UD デジタル 教科書体 NK-B" panose="02020700000000000000" pitchFamily="18" charset="-128"/>
              </a:rPr>
              <a:t>のこと。</a:t>
            </a:r>
          </a:p>
        </p:txBody>
      </p:sp>
      <p:sp>
        <p:nvSpPr>
          <p:cNvPr id="4" name="テキスト ボックス 3">
            <a:extLst>
              <a:ext uri="{FF2B5EF4-FFF2-40B4-BE49-F238E27FC236}">
                <a16:creationId xmlns:a16="http://schemas.microsoft.com/office/drawing/2014/main" id="{419AD233-9ECB-4C39-B705-0FF2631FF26D}"/>
              </a:ext>
            </a:extLst>
          </p:cNvPr>
          <p:cNvSpPr txBox="1"/>
          <p:nvPr/>
        </p:nvSpPr>
        <p:spPr>
          <a:xfrm>
            <a:off x="3850105" y="3055299"/>
            <a:ext cx="4150587" cy="584775"/>
          </a:xfrm>
          <a:prstGeom prst="rect">
            <a:avLst/>
          </a:prstGeom>
          <a:noFill/>
        </p:spPr>
        <p:txBody>
          <a:bodyPr wrap="square" rtlCol="0">
            <a:spAutoFit/>
          </a:bodyPr>
          <a:lstStyle/>
          <a:p>
            <a:r>
              <a:rPr kumimoji="1" lang="en-US" altLang="ja-JP" sz="3200" dirty="0">
                <a:solidFill>
                  <a:srgbClr val="FF0000"/>
                </a:solidFill>
                <a:latin typeface="UD Digi Kyokasho NK-B" panose="02020700000000000000" pitchFamily="18" charset="-128"/>
                <a:ea typeface="UD Digi Kyokasho NK-B" panose="02020700000000000000" pitchFamily="18" charset="-128"/>
              </a:rPr>
              <a:t>Domestic Violence</a:t>
            </a:r>
            <a:endParaRPr kumimoji="1" lang="ja-JP" altLang="en-US" sz="3200" dirty="0">
              <a:solidFill>
                <a:srgbClr val="FF0000"/>
              </a:solidFill>
              <a:latin typeface="UD Digi Kyokasho NK-B" panose="02020700000000000000" pitchFamily="18" charset="-128"/>
              <a:ea typeface="UD Digi Kyokasho NK-B" panose="02020700000000000000" pitchFamily="18" charset="-128"/>
            </a:endParaRPr>
          </a:p>
        </p:txBody>
      </p:sp>
      <p:pic>
        <p:nvPicPr>
          <p:cNvPr id="1026" name="Picture 2" descr="ソース画像を表示">
            <a:extLst>
              <a:ext uri="{FF2B5EF4-FFF2-40B4-BE49-F238E27FC236}">
                <a16:creationId xmlns:a16="http://schemas.microsoft.com/office/drawing/2014/main" id="{326E196B-FBAE-4C6B-B054-1DFFE9657A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2974" y="4909854"/>
            <a:ext cx="1804290" cy="19481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ソース画像を表示">
            <a:extLst>
              <a:ext uri="{FF2B5EF4-FFF2-40B4-BE49-F238E27FC236}">
                <a16:creationId xmlns:a16="http://schemas.microsoft.com/office/drawing/2014/main" id="{51C1AFFC-DBA2-4AB1-8DC6-9C94D69D45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51978" y="365125"/>
            <a:ext cx="2270326" cy="2274950"/>
          </a:xfrm>
          <a:prstGeom prst="rect">
            <a:avLst/>
          </a:prstGeom>
          <a:noFill/>
          <a:extLst>
            <a:ext uri="{909E8E84-426E-40DD-AFC4-6F175D3DCCD1}">
              <a14:hiddenFill xmlns:a14="http://schemas.microsoft.com/office/drawing/2010/main">
                <a:solidFill>
                  <a:srgbClr val="FFFFFF"/>
                </a:solidFill>
              </a14:hiddenFill>
            </a:ext>
          </a:extLst>
        </p:spPr>
      </p:pic>
      <p:pic>
        <p:nvPicPr>
          <p:cNvPr id="5" name="録音したサウンド">
            <a:hlinkClick r:id="" action="ppaction://media"/>
            <a:extLst>
              <a:ext uri="{FF2B5EF4-FFF2-40B4-BE49-F238E27FC236}">
                <a16:creationId xmlns:a16="http://schemas.microsoft.com/office/drawing/2014/main" id="{009A00EC-D1C2-465E-B3F4-8370C7F3362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22304" y="6146633"/>
            <a:ext cx="406400" cy="406400"/>
          </a:xfrm>
          <a:prstGeom prst="rect">
            <a:avLst/>
          </a:prstGeom>
        </p:spPr>
      </p:pic>
    </p:spTree>
    <p:custDataLst>
      <p:tags r:id="rId1"/>
    </p:custDataLst>
    <p:extLst>
      <p:ext uri="{BB962C8B-B14F-4D97-AF65-F5344CB8AC3E}">
        <p14:creationId xmlns:p14="http://schemas.microsoft.com/office/powerpoint/2010/main" val="3780043498"/>
      </p:ext>
    </p:extLst>
  </p:cSld>
  <p:clrMapOvr>
    <a:masterClrMapping/>
  </p:clrMapOvr>
  <mc:AlternateContent xmlns:mc="http://schemas.openxmlformats.org/markup-compatibility/2006" xmlns:p14="http://schemas.microsoft.com/office/powerpoint/2010/main">
    <mc:Choice Requires="p14">
      <p:transition spd="slow" p14:dur="2000" advTm="27300"/>
    </mc:Choice>
    <mc:Fallback xmlns="">
      <p:transition spd="slow" advTm="273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99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bldLst>
      <p:bldP spid="4" grpId="0"/>
    </p:bldLst>
  </p:timing>
  <p:extLst>
    <p:ext uri="{E180D4A7-C9FB-4DFB-919C-405C955672EB}">
      <p14:showEvtLst xmlns:p14="http://schemas.microsoft.com/office/powerpoint/2010/main">
        <p14:playEvt time="5857" objId="5"/>
        <p14:stopEvt time="25890" objId="5"/>
        <p14:playEvt time="27050" objId="5"/>
        <p14:stopEvt time="27300" objId="5"/>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FEAD95-6A51-4426-8320-E575D4CF50A7}"/>
              </a:ext>
            </a:extLst>
          </p:cNvPr>
          <p:cNvSpPr>
            <a:spLocks noGrp="1"/>
          </p:cNvSpPr>
          <p:nvPr>
            <p:ph type="title"/>
          </p:nvPr>
        </p:nvSpPr>
        <p:spPr/>
        <p:txBody>
          <a:bodyPr/>
          <a:lstStyle/>
          <a:p>
            <a:r>
              <a:rPr kumimoji="1" lang="ja-JP" altLang="en-US" dirty="0">
                <a:latin typeface="UD デジタル 教科書体 NK-B" panose="02020700000000000000" pitchFamily="18" charset="-128"/>
                <a:ea typeface="UD デジタル 教科書体 NK-B" panose="02020700000000000000" pitchFamily="18" charset="-128"/>
              </a:rPr>
              <a:t>デート</a:t>
            </a:r>
            <a:r>
              <a:rPr kumimoji="1" lang="en-US" altLang="ja-JP" dirty="0">
                <a:latin typeface="UD デジタル 教科書体 NK-B" panose="02020700000000000000" pitchFamily="18" charset="-128"/>
                <a:ea typeface="UD デジタル 教科書体 NK-B" panose="02020700000000000000" pitchFamily="18" charset="-128"/>
              </a:rPr>
              <a:t>DV</a:t>
            </a:r>
            <a:r>
              <a:rPr kumimoji="1" lang="ja-JP" altLang="en-US" dirty="0">
                <a:latin typeface="UD デジタル 教科書体 NK-B" panose="02020700000000000000" pitchFamily="18" charset="-128"/>
                <a:ea typeface="UD デジタル 教科書体 NK-B" panose="02020700000000000000" pitchFamily="18" charset="-128"/>
              </a:rPr>
              <a:t>の種類</a:t>
            </a:r>
          </a:p>
        </p:txBody>
      </p:sp>
      <p:sp>
        <p:nvSpPr>
          <p:cNvPr id="3" name="コンテンツ プレースホルダー 2">
            <a:extLst>
              <a:ext uri="{FF2B5EF4-FFF2-40B4-BE49-F238E27FC236}">
                <a16:creationId xmlns:a16="http://schemas.microsoft.com/office/drawing/2014/main" id="{25729619-36A7-40AE-9BC9-172794D35112}"/>
              </a:ext>
            </a:extLst>
          </p:cNvPr>
          <p:cNvSpPr>
            <a:spLocks noGrp="1"/>
          </p:cNvSpPr>
          <p:nvPr>
            <p:ph idx="1"/>
          </p:nvPr>
        </p:nvSpPr>
        <p:spPr/>
        <p:txBody>
          <a:bodyPr/>
          <a:lstStyle/>
          <a:p>
            <a:pPr marL="0" indent="0">
              <a:buNone/>
            </a:pPr>
            <a:r>
              <a:rPr kumimoji="1" lang="ja-JP" altLang="en-US" sz="3200" dirty="0">
                <a:latin typeface="UD デジタル 教科書体 NK-B" panose="02020700000000000000" pitchFamily="18" charset="-128"/>
                <a:ea typeface="UD デジタル 教科書体 NK-B" panose="02020700000000000000" pitchFamily="18" charset="-128"/>
              </a:rPr>
              <a:t>①</a:t>
            </a:r>
            <a:r>
              <a:rPr kumimoji="1" lang="ja-JP" altLang="en-US" sz="3200" dirty="0">
                <a:solidFill>
                  <a:srgbClr val="FF0000"/>
                </a:solidFill>
                <a:latin typeface="UD デジタル 教科書体 NK-B" panose="02020700000000000000" pitchFamily="18" charset="-128"/>
                <a:ea typeface="UD デジタル 教科書体 NK-B" panose="02020700000000000000" pitchFamily="18" charset="-128"/>
              </a:rPr>
              <a:t>身体的暴力</a:t>
            </a:r>
            <a:endParaRPr kumimoji="1" lang="en-US" altLang="ja-JP" sz="3200" dirty="0">
              <a:solidFill>
                <a:srgbClr val="FF0000"/>
              </a:solidFill>
              <a:latin typeface="UD デジタル 教科書体 NK-B" panose="02020700000000000000" pitchFamily="18" charset="-128"/>
              <a:ea typeface="UD デジタル 教科書体 NK-B" panose="02020700000000000000" pitchFamily="18" charset="-128"/>
            </a:endParaRPr>
          </a:p>
          <a:p>
            <a:pPr marL="0" indent="0">
              <a:buNone/>
            </a:pPr>
            <a:r>
              <a:rPr kumimoji="1" lang="ja-JP" altLang="en-US" sz="3200" dirty="0">
                <a:latin typeface="UD デジタル 教科書体 NK-B" panose="02020700000000000000" pitchFamily="18" charset="-128"/>
                <a:ea typeface="UD デジタル 教科書体 NK-B" panose="02020700000000000000" pitchFamily="18" charset="-128"/>
              </a:rPr>
              <a:t>殴る、蹴る、突き飛ばす、引きずり回す、物を投げつける、髪を引っ張る　など</a:t>
            </a:r>
            <a:endParaRPr kumimoji="1" lang="en-US" altLang="ja-JP" sz="3200" dirty="0">
              <a:latin typeface="UD デジタル 教科書体 NK-B" panose="02020700000000000000" pitchFamily="18" charset="-128"/>
              <a:ea typeface="UD デジタル 教科書体 NK-B" panose="02020700000000000000" pitchFamily="18" charset="-128"/>
            </a:endParaRPr>
          </a:p>
          <a:p>
            <a:pPr marL="0" indent="0">
              <a:buNone/>
            </a:pPr>
            <a:endParaRPr lang="en-US" altLang="ja-JP" dirty="0">
              <a:latin typeface="UD デジタル 教科書体 NK-B" panose="02020700000000000000" pitchFamily="18" charset="-128"/>
              <a:ea typeface="UD デジタル 教科書体 NK-B" panose="02020700000000000000" pitchFamily="18" charset="-128"/>
            </a:endParaRPr>
          </a:p>
          <a:p>
            <a:pPr marL="0" indent="0">
              <a:buNone/>
            </a:pPr>
            <a:r>
              <a:rPr kumimoji="1" lang="ja-JP" altLang="en-US" dirty="0">
                <a:latin typeface="UD デジタル 教科書体 NK-B" panose="02020700000000000000" pitchFamily="18" charset="-128"/>
                <a:ea typeface="UD デジタル 教科書体 NK-B" panose="02020700000000000000" pitchFamily="18" charset="-128"/>
              </a:rPr>
              <a:t>例</a:t>
            </a:r>
          </a:p>
        </p:txBody>
      </p:sp>
      <p:pic>
        <p:nvPicPr>
          <p:cNvPr id="2050" name="Picture 2" descr="ソース画像を表示">
            <a:extLst>
              <a:ext uri="{FF2B5EF4-FFF2-40B4-BE49-F238E27FC236}">
                <a16:creationId xmlns:a16="http://schemas.microsoft.com/office/drawing/2014/main" id="{33ABFFC5-8620-4DA2-BA35-77732015E7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7604" y="3429000"/>
            <a:ext cx="2978931" cy="321644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ソース画像を表示">
            <a:extLst>
              <a:ext uri="{FF2B5EF4-FFF2-40B4-BE49-F238E27FC236}">
                <a16:creationId xmlns:a16="http://schemas.microsoft.com/office/drawing/2014/main" id="{427A64CA-37A5-4BAB-B9CC-1F0B00406D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8707" y="3037479"/>
            <a:ext cx="3130242" cy="36079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ソース画像を表示">
            <a:extLst>
              <a:ext uri="{FF2B5EF4-FFF2-40B4-BE49-F238E27FC236}">
                <a16:creationId xmlns:a16="http://schemas.microsoft.com/office/drawing/2014/main" id="{76121B9F-4CFA-42CA-AD97-C0BE29B4A4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7638" y="3360153"/>
            <a:ext cx="4208973" cy="2951747"/>
          </a:xfrm>
          <a:prstGeom prst="rect">
            <a:avLst/>
          </a:prstGeom>
          <a:noFill/>
          <a:extLst>
            <a:ext uri="{909E8E84-426E-40DD-AFC4-6F175D3DCCD1}">
              <a14:hiddenFill xmlns:a14="http://schemas.microsoft.com/office/drawing/2010/main">
                <a:solidFill>
                  <a:srgbClr val="FFFFFF"/>
                </a:solidFill>
              </a14:hiddenFill>
            </a:ext>
          </a:extLst>
        </p:spPr>
      </p:pic>
      <p:pic>
        <p:nvPicPr>
          <p:cNvPr id="4" name="録音したサウンド">
            <a:hlinkClick r:id="" action="ppaction://media"/>
            <a:extLst>
              <a:ext uri="{FF2B5EF4-FFF2-40B4-BE49-F238E27FC236}">
                <a16:creationId xmlns:a16="http://schemas.microsoft.com/office/drawing/2014/main" id="{0697672B-404F-4E2A-B0C2-EBFF0E40941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3411" y="6311900"/>
            <a:ext cx="406400" cy="406400"/>
          </a:xfrm>
          <a:prstGeom prst="rect">
            <a:avLst/>
          </a:prstGeom>
        </p:spPr>
      </p:pic>
    </p:spTree>
    <p:custDataLst>
      <p:tags r:id="rId1"/>
    </p:custDataLst>
    <p:extLst>
      <p:ext uri="{BB962C8B-B14F-4D97-AF65-F5344CB8AC3E}">
        <p14:creationId xmlns:p14="http://schemas.microsoft.com/office/powerpoint/2010/main" val="2208512324"/>
      </p:ext>
    </p:extLst>
  </p:cSld>
  <p:clrMapOvr>
    <a:masterClrMapping/>
  </p:clrMapOvr>
  <mc:AlternateContent xmlns:mc="http://schemas.openxmlformats.org/markup-compatibility/2006" xmlns:p14="http://schemas.microsoft.com/office/powerpoint/2010/main">
    <mc:Choice Requires="p14">
      <p:transition spd="slow" p14:dur="2000" advTm="43964"/>
    </mc:Choice>
    <mc:Fallback xmlns="">
      <p:transition spd="slow" advTm="439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05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8730" objId="4"/>
        <p14:stopEvt time="29325" objId="4"/>
        <p14:playEvt time="38591" objId="4"/>
        <p14:stopEvt time="43964" objId="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DD1444-F754-4EF8-9689-0A04B33BFA18}"/>
              </a:ext>
            </a:extLst>
          </p:cNvPr>
          <p:cNvSpPr>
            <a:spLocks noGrp="1"/>
          </p:cNvSpPr>
          <p:nvPr>
            <p:ph type="title"/>
          </p:nvPr>
        </p:nvSpPr>
        <p:spPr/>
        <p:txBody>
          <a:bodyPr/>
          <a:lstStyle/>
          <a:p>
            <a:r>
              <a:rPr kumimoji="1" lang="ja-JP" altLang="en-US" dirty="0">
                <a:latin typeface="UD Digi Kyokasho NK-B" panose="02020700000000000000" pitchFamily="18" charset="-128"/>
                <a:ea typeface="UD Digi Kyokasho NK-B" panose="02020700000000000000" pitchFamily="18" charset="-128"/>
              </a:rPr>
              <a:t>デート</a:t>
            </a:r>
            <a:r>
              <a:rPr kumimoji="1" lang="en-US" altLang="ja-JP" dirty="0">
                <a:latin typeface="UD Digi Kyokasho NK-B" panose="02020700000000000000" pitchFamily="18" charset="-128"/>
                <a:ea typeface="UD Digi Kyokasho NK-B" panose="02020700000000000000" pitchFamily="18" charset="-128"/>
              </a:rPr>
              <a:t>DV</a:t>
            </a:r>
            <a:r>
              <a:rPr kumimoji="1" lang="ja-JP" altLang="en-US" dirty="0">
                <a:latin typeface="UD Digi Kyokasho NK-B" panose="02020700000000000000" pitchFamily="18" charset="-128"/>
                <a:ea typeface="UD Digi Kyokasho NK-B" panose="02020700000000000000" pitchFamily="18" charset="-128"/>
              </a:rPr>
              <a:t>の種類</a:t>
            </a:r>
          </a:p>
        </p:txBody>
      </p:sp>
      <p:sp>
        <p:nvSpPr>
          <p:cNvPr id="3" name="コンテンツ プレースホルダー 2">
            <a:extLst>
              <a:ext uri="{FF2B5EF4-FFF2-40B4-BE49-F238E27FC236}">
                <a16:creationId xmlns:a16="http://schemas.microsoft.com/office/drawing/2014/main" id="{BE8E2B4D-8FFB-4894-921E-164C15FF4235}"/>
              </a:ext>
            </a:extLst>
          </p:cNvPr>
          <p:cNvSpPr>
            <a:spLocks noGrp="1"/>
          </p:cNvSpPr>
          <p:nvPr>
            <p:ph idx="1"/>
          </p:nvPr>
        </p:nvSpPr>
        <p:spPr/>
        <p:txBody>
          <a:bodyPr>
            <a:normAutofit/>
          </a:bodyPr>
          <a:lstStyle/>
          <a:p>
            <a:pPr marL="0" indent="0">
              <a:buNone/>
            </a:pPr>
            <a:r>
              <a:rPr kumimoji="1" lang="ja-JP" altLang="en-US" sz="3200" dirty="0">
                <a:latin typeface="UD Digi Kyokasho NK-B" panose="02020700000000000000" pitchFamily="18" charset="-128"/>
                <a:ea typeface="UD Digi Kyokasho NK-B" panose="02020700000000000000" pitchFamily="18" charset="-128"/>
              </a:rPr>
              <a:t>②</a:t>
            </a:r>
            <a:r>
              <a:rPr kumimoji="1" lang="ja-JP" altLang="en-US" sz="3200" dirty="0">
                <a:solidFill>
                  <a:srgbClr val="FF0000"/>
                </a:solidFill>
                <a:latin typeface="UD Digi Kyokasho NK-B" panose="02020700000000000000" pitchFamily="18" charset="-128"/>
                <a:ea typeface="UD Digi Kyokasho NK-B" panose="02020700000000000000" pitchFamily="18" charset="-128"/>
              </a:rPr>
              <a:t>精神的暴力</a:t>
            </a:r>
            <a:endParaRPr kumimoji="1" lang="en-US" altLang="ja-JP" sz="3200" dirty="0">
              <a:solidFill>
                <a:srgbClr val="FF0000"/>
              </a:solidFill>
              <a:latin typeface="UD Digi Kyokasho NK-B" panose="02020700000000000000" pitchFamily="18" charset="-128"/>
              <a:ea typeface="UD Digi Kyokasho NK-B" panose="02020700000000000000" pitchFamily="18" charset="-128"/>
            </a:endParaRPr>
          </a:p>
          <a:p>
            <a:pPr marL="0" indent="0">
              <a:buNone/>
            </a:pPr>
            <a:r>
              <a:rPr kumimoji="1" lang="ja-JP" altLang="en-US" sz="3200" dirty="0">
                <a:latin typeface="UD Digi Kyokasho NK-B" panose="02020700000000000000" pitchFamily="18" charset="-128"/>
                <a:ea typeface="UD Digi Kyokasho NK-B" panose="02020700000000000000" pitchFamily="18" charset="-128"/>
              </a:rPr>
              <a:t>酷い言葉で侮辱する、脅す、無視する、など</a:t>
            </a:r>
            <a:endParaRPr kumimoji="1" lang="en-US" altLang="ja-JP" sz="3200" dirty="0">
              <a:latin typeface="UD Digi Kyokasho NK-B" panose="02020700000000000000" pitchFamily="18" charset="-128"/>
              <a:ea typeface="UD Digi Kyokasho NK-B" panose="02020700000000000000" pitchFamily="18" charset="-128"/>
            </a:endParaRPr>
          </a:p>
          <a:p>
            <a:pPr marL="0" indent="0">
              <a:buNone/>
            </a:pPr>
            <a:endParaRPr lang="en-US" altLang="ja-JP" sz="3200" dirty="0">
              <a:latin typeface="UD Digi Kyokasho NK-B" panose="02020700000000000000" pitchFamily="18" charset="-128"/>
              <a:ea typeface="UD Digi Kyokasho NK-B" panose="02020700000000000000" pitchFamily="18" charset="-128"/>
            </a:endParaRPr>
          </a:p>
          <a:p>
            <a:pPr marL="0" indent="0">
              <a:buNone/>
            </a:pPr>
            <a:r>
              <a:rPr kumimoji="1" lang="ja-JP" altLang="en-US" sz="3200" dirty="0">
                <a:latin typeface="UD Digi Kyokasho NK-B" panose="02020700000000000000" pitchFamily="18" charset="-128"/>
                <a:ea typeface="UD Digi Kyokasho NK-B" panose="02020700000000000000" pitchFamily="18" charset="-128"/>
              </a:rPr>
              <a:t>例</a:t>
            </a:r>
          </a:p>
        </p:txBody>
      </p:sp>
      <p:pic>
        <p:nvPicPr>
          <p:cNvPr id="3076" name="Picture 4" descr="ソース画像を表示">
            <a:extLst>
              <a:ext uri="{FF2B5EF4-FFF2-40B4-BE49-F238E27FC236}">
                <a16:creationId xmlns:a16="http://schemas.microsoft.com/office/drawing/2014/main" id="{8550AC19-5F48-4D0A-B2E1-C77C22DC2B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2094" y="3068448"/>
            <a:ext cx="3346867" cy="331768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ソース画像を表示">
            <a:extLst>
              <a:ext uri="{FF2B5EF4-FFF2-40B4-BE49-F238E27FC236}">
                <a16:creationId xmlns:a16="http://schemas.microsoft.com/office/drawing/2014/main" id="{2F82840D-C87C-4CC9-8C93-02665D3DF4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5146" y="2961706"/>
            <a:ext cx="4218654" cy="3531169"/>
          </a:xfrm>
          <a:prstGeom prst="rect">
            <a:avLst/>
          </a:prstGeom>
          <a:noFill/>
          <a:extLst>
            <a:ext uri="{909E8E84-426E-40DD-AFC4-6F175D3DCCD1}">
              <a14:hiddenFill xmlns:a14="http://schemas.microsoft.com/office/drawing/2010/main">
                <a:solidFill>
                  <a:srgbClr val="FFFFFF"/>
                </a:solidFill>
              </a14:hiddenFill>
            </a:ext>
          </a:extLst>
        </p:spPr>
      </p:pic>
      <p:pic>
        <p:nvPicPr>
          <p:cNvPr id="4" name="録音したサウンド">
            <a:hlinkClick r:id="" action="ppaction://media"/>
            <a:extLst>
              <a:ext uri="{FF2B5EF4-FFF2-40B4-BE49-F238E27FC236}">
                <a16:creationId xmlns:a16="http://schemas.microsoft.com/office/drawing/2014/main" id="{55A3AB51-3850-4DFF-9065-E77191D2764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88750" y="6289675"/>
            <a:ext cx="406400" cy="406400"/>
          </a:xfrm>
          <a:prstGeom prst="rect">
            <a:avLst/>
          </a:prstGeom>
        </p:spPr>
      </p:pic>
    </p:spTree>
    <p:custDataLst>
      <p:tags r:id="rId1"/>
    </p:custDataLst>
    <p:extLst>
      <p:ext uri="{BB962C8B-B14F-4D97-AF65-F5344CB8AC3E}">
        <p14:creationId xmlns:p14="http://schemas.microsoft.com/office/powerpoint/2010/main" val="3708226360"/>
      </p:ext>
    </p:extLst>
  </p:cSld>
  <p:clrMapOvr>
    <a:masterClrMapping/>
  </p:clrMapOvr>
  <mc:AlternateContent xmlns:mc="http://schemas.openxmlformats.org/markup-compatibility/2006" xmlns:p14="http://schemas.microsoft.com/office/powerpoint/2010/main">
    <mc:Choice Requires="p14">
      <p:transition spd="slow" p14:dur="2000" advTm="574"/>
    </mc:Choice>
    <mc:Fallback xmlns="">
      <p:transition spd="slow" advTm="5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70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420" objId="4"/>
        <p14:stopEvt time="574" objId="4"/>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8CF5B2-E4AB-4645-BBF4-303D38BBB6E5}"/>
              </a:ext>
            </a:extLst>
          </p:cNvPr>
          <p:cNvSpPr>
            <a:spLocks noGrp="1"/>
          </p:cNvSpPr>
          <p:nvPr>
            <p:ph type="title"/>
          </p:nvPr>
        </p:nvSpPr>
        <p:spPr/>
        <p:txBody>
          <a:bodyPr/>
          <a:lstStyle/>
          <a:p>
            <a:r>
              <a:rPr kumimoji="1" lang="ja-JP" altLang="en-US" dirty="0">
                <a:latin typeface="UD Digi Kyokasho NK-B" panose="02020700000000000000" pitchFamily="18" charset="-128"/>
                <a:ea typeface="UD Digi Kyokasho NK-B" panose="02020700000000000000" pitchFamily="18" charset="-128"/>
              </a:rPr>
              <a:t>○デート</a:t>
            </a:r>
            <a:r>
              <a:rPr kumimoji="1" lang="en-US" altLang="ja-JP" dirty="0">
                <a:latin typeface="UD Digi Kyokasho NK-B" panose="02020700000000000000" pitchFamily="18" charset="-128"/>
                <a:ea typeface="UD Digi Kyokasho NK-B" panose="02020700000000000000" pitchFamily="18" charset="-128"/>
              </a:rPr>
              <a:t>DV</a:t>
            </a:r>
            <a:r>
              <a:rPr kumimoji="1" lang="ja-JP" altLang="en-US" dirty="0">
                <a:latin typeface="UD Digi Kyokasho NK-B" panose="02020700000000000000" pitchFamily="18" charset="-128"/>
                <a:ea typeface="UD Digi Kyokasho NK-B" panose="02020700000000000000" pitchFamily="18" charset="-128"/>
              </a:rPr>
              <a:t>の種類</a:t>
            </a:r>
          </a:p>
        </p:txBody>
      </p:sp>
      <p:sp>
        <p:nvSpPr>
          <p:cNvPr id="3" name="コンテンツ プレースホルダー 2">
            <a:extLst>
              <a:ext uri="{FF2B5EF4-FFF2-40B4-BE49-F238E27FC236}">
                <a16:creationId xmlns:a16="http://schemas.microsoft.com/office/drawing/2014/main" id="{0565A92E-69BE-4CFB-8401-D9DC809D7539}"/>
              </a:ext>
            </a:extLst>
          </p:cNvPr>
          <p:cNvSpPr>
            <a:spLocks noGrp="1"/>
          </p:cNvSpPr>
          <p:nvPr>
            <p:ph idx="1"/>
          </p:nvPr>
        </p:nvSpPr>
        <p:spPr/>
        <p:txBody>
          <a:bodyPr>
            <a:normAutofit/>
          </a:bodyPr>
          <a:lstStyle/>
          <a:p>
            <a:pPr marL="0" indent="0">
              <a:buNone/>
            </a:pPr>
            <a:r>
              <a:rPr kumimoji="1" lang="ja-JP" altLang="en-US" sz="3200" dirty="0">
                <a:latin typeface="UD Digi Kyokasho NK-B" panose="02020700000000000000" pitchFamily="18" charset="-128"/>
                <a:ea typeface="UD Digi Kyokasho NK-B" panose="02020700000000000000" pitchFamily="18" charset="-128"/>
              </a:rPr>
              <a:t>③</a:t>
            </a:r>
            <a:r>
              <a:rPr kumimoji="1" lang="ja-JP" altLang="en-US" sz="3200" dirty="0">
                <a:solidFill>
                  <a:srgbClr val="FF0000"/>
                </a:solidFill>
                <a:latin typeface="UD Digi Kyokasho NK-B" panose="02020700000000000000" pitchFamily="18" charset="-128"/>
                <a:ea typeface="UD Digi Kyokasho NK-B" panose="02020700000000000000" pitchFamily="18" charset="-128"/>
              </a:rPr>
              <a:t>社会的暴力</a:t>
            </a:r>
            <a:endParaRPr kumimoji="1" lang="en-US" altLang="ja-JP" sz="3200" dirty="0">
              <a:solidFill>
                <a:srgbClr val="FF0000"/>
              </a:solidFill>
              <a:latin typeface="UD Digi Kyokasho NK-B" panose="02020700000000000000" pitchFamily="18" charset="-128"/>
              <a:ea typeface="UD Digi Kyokasho NK-B" panose="02020700000000000000" pitchFamily="18" charset="-128"/>
            </a:endParaRPr>
          </a:p>
          <a:p>
            <a:pPr marL="0" indent="0">
              <a:buNone/>
            </a:pPr>
            <a:r>
              <a:rPr kumimoji="1" lang="ja-JP" altLang="en-US" sz="3200" dirty="0">
                <a:latin typeface="UD Digi Kyokasho NK-B" panose="02020700000000000000" pitchFamily="18" charset="-128"/>
                <a:ea typeface="UD Digi Kyokasho NK-B" panose="02020700000000000000" pitchFamily="18" charset="-128"/>
              </a:rPr>
              <a:t>つきまとい、頻繁なメールや電話、詮索、制限・監視　など</a:t>
            </a:r>
            <a:endParaRPr kumimoji="1" lang="en-US" altLang="ja-JP" sz="3200" dirty="0">
              <a:latin typeface="UD Digi Kyokasho NK-B" panose="02020700000000000000" pitchFamily="18" charset="-128"/>
              <a:ea typeface="UD Digi Kyokasho NK-B" panose="02020700000000000000" pitchFamily="18" charset="-128"/>
            </a:endParaRPr>
          </a:p>
          <a:p>
            <a:pPr marL="0" indent="0">
              <a:buNone/>
            </a:pPr>
            <a:r>
              <a:rPr kumimoji="1" lang="ja-JP" altLang="en-US" dirty="0">
                <a:latin typeface="UD Digi Kyokasho NK-B" panose="02020700000000000000" pitchFamily="18" charset="-128"/>
                <a:ea typeface="UD Digi Kyokasho NK-B" panose="02020700000000000000" pitchFamily="18" charset="-128"/>
              </a:rPr>
              <a:t>例</a:t>
            </a:r>
          </a:p>
        </p:txBody>
      </p:sp>
      <p:pic>
        <p:nvPicPr>
          <p:cNvPr id="4098" name="Picture 2" descr="ソース画像を表示">
            <a:extLst>
              <a:ext uri="{FF2B5EF4-FFF2-40B4-BE49-F238E27FC236}">
                <a16:creationId xmlns:a16="http://schemas.microsoft.com/office/drawing/2014/main" id="{3CA3F960-BF92-456A-9104-EF56A6EDCA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3326" y="3429000"/>
            <a:ext cx="3679909" cy="27441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V　イラスト　監視 に対する画像結果">
            <a:extLst>
              <a:ext uri="{FF2B5EF4-FFF2-40B4-BE49-F238E27FC236}">
                <a16:creationId xmlns:a16="http://schemas.microsoft.com/office/drawing/2014/main" id="{31234ABF-55F5-4DCD-8170-A0D0A14EC2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8766" y="3429000"/>
            <a:ext cx="4912392" cy="3000782"/>
          </a:xfrm>
          <a:prstGeom prst="rect">
            <a:avLst/>
          </a:prstGeom>
          <a:noFill/>
          <a:extLst>
            <a:ext uri="{909E8E84-426E-40DD-AFC4-6F175D3DCCD1}">
              <a14:hiddenFill xmlns:a14="http://schemas.microsoft.com/office/drawing/2010/main">
                <a:solidFill>
                  <a:srgbClr val="FFFFFF"/>
                </a:solidFill>
              </a14:hiddenFill>
            </a:ext>
          </a:extLst>
        </p:spPr>
      </p:pic>
      <p:pic>
        <p:nvPicPr>
          <p:cNvPr id="4" name="録音したサウンド">
            <a:hlinkClick r:id="" action="ppaction://media"/>
            <a:extLst>
              <a:ext uri="{FF2B5EF4-FFF2-40B4-BE49-F238E27FC236}">
                <a16:creationId xmlns:a16="http://schemas.microsoft.com/office/drawing/2014/main" id="{565EF9F4-770B-4B1B-A1E0-A97488A383D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67958" y="6429782"/>
            <a:ext cx="406400" cy="406400"/>
          </a:xfrm>
          <a:prstGeom prst="rect">
            <a:avLst/>
          </a:prstGeom>
        </p:spPr>
      </p:pic>
    </p:spTree>
    <p:custDataLst>
      <p:tags r:id="rId1"/>
    </p:custDataLst>
    <p:extLst>
      <p:ext uri="{BB962C8B-B14F-4D97-AF65-F5344CB8AC3E}">
        <p14:creationId xmlns:p14="http://schemas.microsoft.com/office/powerpoint/2010/main" val="2846202661"/>
      </p:ext>
    </p:extLst>
  </p:cSld>
  <p:clrMapOvr>
    <a:masterClrMapping/>
  </p:clrMapOvr>
  <mc:AlternateContent xmlns:mc="http://schemas.openxmlformats.org/markup-compatibility/2006" xmlns:p14="http://schemas.microsoft.com/office/powerpoint/2010/main">
    <mc:Choice Requires="p14">
      <p:transition spd="slow" p14:dur="2000" advTm="473"/>
    </mc:Choice>
    <mc:Fallback xmlns="">
      <p:transition spd="slow" advTm="4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76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45" objId="4"/>
        <p14:stopEvt time="473" objId="4"/>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09F40D-1A1F-46A3-8977-83B6BC3A8A98}"/>
              </a:ext>
            </a:extLst>
          </p:cNvPr>
          <p:cNvSpPr>
            <a:spLocks noGrp="1"/>
          </p:cNvSpPr>
          <p:nvPr>
            <p:ph type="title"/>
          </p:nvPr>
        </p:nvSpPr>
        <p:spPr/>
        <p:txBody>
          <a:bodyPr/>
          <a:lstStyle/>
          <a:p>
            <a:r>
              <a:rPr kumimoji="1" lang="ja-JP" altLang="en-US" dirty="0">
                <a:latin typeface="UD Digi Kyokasho NK-B" panose="02020700000000000000" pitchFamily="18" charset="-128"/>
                <a:ea typeface="UD Digi Kyokasho NK-B" panose="02020700000000000000" pitchFamily="18" charset="-128"/>
              </a:rPr>
              <a:t>○デート</a:t>
            </a:r>
            <a:r>
              <a:rPr kumimoji="1" lang="en-US" altLang="ja-JP" dirty="0">
                <a:latin typeface="UD Digi Kyokasho NK-B" panose="02020700000000000000" pitchFamily="18" charset="-128"/>
                <a:ea typeface="UD Digi Kyokasho NK-B" panose="02020700000000000000" pitchFamily="18" charset="-128"/>
              </a:rPr>
              <a:t>DV</a:t>
            </a:r>
            <a:r>
              <a:rPr kumimoji="1" lang="ja-JP" altLang="en-US" dirty="0">
                <a:latin typeface="UD Digi Kyokasho NK-B" panose="02020700000000000000" pitchFamily="18" charset="-128"/>
                <a:ea typeface="UD Digi Kyokasho NK-B" panose="02020700000000000000" pitchFamily="18" charset="-128"/>
              </a:rPr>
              <a:t>の種類</a:t>
            </a:r>
          </a:p>
        </p:txBody>
      </p:sp>
      <p:sp>
        <p:nvSpPr>
          <p:cNvPr id="3" name="コンテンツ プレースホルダー 2">
            <a:extLst>
              <a:ext uri="{FF2B5EF4-FFF2-40B4-BE49-F238E27FC236}">
                <a16:creationId xmlns:a16="http://schemas.microsoft.com/office/drawing/2014/main" id="{3AD3E7B5-1F56-4AF3-9D86-EB72B94544FA}"/>
              </a:ext>
            </a:extLst>
          </p:cNvPr>
          <p:cNvSpPr>
            <a:spLocks noGrp="1"/>
          </p:cNvSpPr>
          <p:nvPr>
            <p:ph idx="1"/>
          </p:nvPr>
        </p:nvSpPr>
        <p:spPr/>
        <p:txBody>
          <a:bodyPr>
            <a:normAutofit/>
          </a:bodyPr>
          <a:lstStyle/>
          <a:p>
            <a:pPr marL="0" indent="0">
              <a:buNone/>
            </a:pPr>
            <a:r>
              <a:rPr kumimoji="1" lang="ja-JP" altLang="en-US" sz="3200" dirty="0">
                <a:latin typeface="UD Digi Kyokasho NK-B" panose="02020700000000000000" pitchFamily="18" charset="-128"/>
                <a:ea typeface="UD Digi Kyokasho NK-B" panose="02020700000000000000" pitchFamily="18" charset="-128"/>
              </a:rPr>
              <a:t>④</a:t>
            </a:r>
            <a:r>
              <a:rPr kumimoji="1" lang="ja-JP" altLang="en-US" sz="3200" dirty="0">
                <a:solidFill>
                  <a:srgbClr val="FF0000"/>
                </a:solidFill>
                <a:latin typeface="UD Digi Kyokasho NK-B" panose="02020700000000000000" pitchFamily="18" charset="-128"/>
                <a:ea typeface="UD Digi Kyokasho NK-B" panose="02020700000000000000" pitchFamily="18" charset="-128"/>
              </a:rPr>
              <a:t>経済的暴力</a:t>
            </a:r>
            <a:endParaRPr kumimoji="1" lang="en-US" altLang="ja-JP" sz="3200" dirty="0">
              <a:solidFill>
                <a:srgbClr val="FF0000"/>
              </a:solidFill>
              <a:latin typeface="UD Digi Kyokasho NK-B" panose="02020700000000000000" pitchFamily="18" charset="-128"/>
              <a:ea typeface="UD Digi Kyokasho NK-B" panose="02020700000000000000" pitchFamily="18" charset="-128"/>
            </a:endParaRPr>
          </a:p>
          <a:p>
            <a:pPr marL="0" indent="0">
              <a:buNone/>
            </a:pPr>
            <a:r>
              <a:rPr kumimoji="1" lang="ja-JP" altLang="en-US" sz="3200" dirty="0">
                <a:latin typeface="UD Digi Kyokasho NK-B" panose="02020700000000000000" pitchFamily="18" charset="-128"/>
                <a:ea typeface="UD Digi Kyokasho NK-B" panose="02020700000000000000" pitchFamily="18" charset="-128"/>
              </a:rPr>
              <a:t>お金や物を貢がせる、お金を返さない　など</a:t>
            </a:r>
            <a:endParaRPr kumimoji="1" lang="en-US" altLang="ja-JP" sz="3200" dirty="0">
              <a:latin typeface="UD Digi Kyokasho NK-B" panose="02020700000000000000" pitchFamily="18" charset="-128"/>
              <a:ea typeface="UD Digi Kyokasho NK-B" panose="02020700000000000000" pitchFamily="18" charset="-128"/>
            </a:endParaRPr>
          </a:p>
          <a:p>
            <a:pPr marL="0" indent="0">
              <a:buNone/>
            </a:pPr>
            <a:r>
              <a:rPr kumimoji="1" lang="ja-JP" altLang="en-US" dirty="0">
                <a:latin typeface="UD Digi Kyokasho NK-B" panose="02020700000000000000" pitchFamily="18" charset="-128"/>
                <a:ea typeface="UD Digi Kyokasho NK-B" panose="02020700000000000000" pitchFamily="18" charset="-128"/>
              </a:rPr>
              <a:t>例</a:t>
            </a:r>
          </a:p>
        </p:txBody>
      </p:sp>
      <p:pic>
        <p:nvPicPr>
          <p:cNvPr id="5122" name="Picture 2" descr="ソース画像を表示">
            <a:extLst>
              <a:ext uri="{FF2B5EF4-FFF2-40B4-BE49-F238E27FC236}">
                <a16:creationId xmlns:a16="http://schemas.microsoft.com/office/drawing/2014/main" id="{599675BD-359D-4288-88EE-BBB557522F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4513" y="3047558"/>
            <a:ext cx="2980571" cy="344531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ソース画像を表示">
            <a:extLst>
              <a:ext uri="{FF2B5EF4-FFF2-40B4-BE49-F238E27FC236}">
                <a16:creationId xmlns:a16="http://schemas.microsoft.com/office/drawing/2014/main" id="{AA548FD8-2209-4600-B9D0-36FC7C7EDC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1396" y="3203408"/>
            <a:ext cx="5285301" cy="2774783"/>
          </a:xfrm>
          <a:prstGeom prst="rect">
            <a:avLst/>
          </a:prstGeom>
          <a:noFill/>
          <a:extLst>
            <a:ext uri="{909E8E84-426E-40DD-AFC4-6F175D3DCCD1}">
              <a14:hiddenFill xmlns:a14="http://schemas.microsoft.com/office/drawing/2010/main">
                <a:solidFill>
                  <a:srgbClr val="FFFFFF"/>
                </a:solidFill>
              </a14:hiddenFill>
            </a:ext>
          </a:extLst>
        </p:spPr>
      </p:pic>
      <p:pic>
        <p:nvPicPr>
          <p:cNvPr id="5" name="録音したサウンド">
            <a:hlinkClick r:id="" action="ppaction://media"/>
            <a:extLst>
              <a:ext uri="{FF2B5EF4-FFF2-40B4-BE49-F238E27FC236}">
                <a16:creationId xmlns:a16="http://schemas.microsoft.com/office/drawing/2014/main" id="{64A5B160-CC6F-443F-9EC0-48CF2F0D25C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30556" y="6176963"/>
            <a:ext cx="406400" cy="406400"/>
          </a:xfrm>
          <a:prstGeom prst="rect">
            <a:avLst/>
          </a:prstGeom>
        </p:spPr>
      </p:pic>
    </p:spTree>
    <p:custDataLst>
      <p:tags r:id="rId1"/>
    </p:custDataLst>
    <p:extLst>
      <p:ext uri="{BB962C8B-B14F-4D97-AF65-F5344CB8AC3E}">
        <p14:creationId xmlns:p14="http://schemas.microsoft.com/office/powerpoint/2010/main" val="4099297674"/>
      </p:ext>
    </p:extLst>
  </p:cSld>
  <p:clrMapOvr>
    <a:masterClrMapping/>
  </p:clrMapOvr>
  <mc:AlternateContent xmlns:mc="http://schemas.openxmlformats.org/markup-compatibility/2006" xmlns:p14="http://schemas.microsoft.com/office/powerpoint/2010/main">
    <mc:Choice Requires="p14">
      <p:transition spd="slow" p14:dur="2000" advTm="461"/>
    </mc:Choice>
    <mc:Fallback xmlns="">
      <p:transition spd="slow" advTm="4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3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338" objId="5"/>
        <p14:stopEvt time="461" objId="5"/>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E90B23-4C52-4533-B03C-019A999556BD}"/>
              </a:ext>
            </a:extLst>
          </p:cNvPr>
          <p:cNvSpPr>
            <a:spLocks noGrp="1"/>
          </p:cNvSpPr>
          <p:nvPr>
            <p:ph type="title"/>
          </p:nvPr>
        </p:nvSpPr>
        <p:spPr/>
        <p:txBody>
          <a:bodyPr/>
          <a:lstStyle/>
          <a:p>
            <a:r>
              <a:rPr kumimoji="1" lang="ja-JP" altLang="en-US" dirty="0">
                <a:latin typeface="UD Digi Kyokasho NK-B" panose="02020700000000000000" pitchFamily="18" charset="-128"/>
                <a:ea typeface="UD Digi Kyokasho NK-B" panose="02020700000000000000" pitchFamily="18" charset="-128"/>
              </a:rPr>
              <a:t>○デート</a:t>
            </a:r>
            <a:r>
              <a:rPr kumimoji="1" lang="en-US" altLang="ja-JP" dirty="0">
                <a:latin typeface="UD Digi Kyokasho NK-B" panose="02020700000000000000" pitchFamily="18" charset="-128"/>
                <a:ea typeface="UD Digi Kyokasho NK-B" panose="02020700000000000000" pitchFamily="18" charset="-128"/>
              </a:rPr>
              <a:t>DV</a:t>
            </a:r>
            <a:r>
              <a:rPr kumimoji="1" lang="ja-JP" altLang="en-US" dirty="0">
                <a:latin typeface="UD Digi Kyokasho NK-B" panose="02020700000000000000" pitchFamily="18" charset="-128"/>
                <a:ea typeface="UD Digi Kyokasho NK-B" panose="02020700000000000000" pitchFamily="18" charset="-128"/>
              </a:rPr>
              <a:t>の種類</a:t>
            </a:r>
            <a:endParaRPr kumimoji="1" lang="ja-JP" altLang="en-US" dirty="0"/>
          </a:p>
        </p:txBody>
      </p:sp>
      <p:sp>
        <p:nvSpPr>
          <p:cNvPr id="3" name="コンテンツ プレースホルダー 2">
            <a:extLst>
              <a:ext uri="{FF2B5EF4-FFF2-40B4-BE49-F238E27FC236}">
                <a16:creationId xmlns:a16="http://schemas.microsoft.com/office/drawing/2014/main" id="{F4A367A8-6A65-4EDA-8BDB-FC29FD8B669F}"/>
              </a:ext>
            </a:extLst>
          </p:cNvPr>
          <p:cNvSpPr>
            <a:spLocks noGrp="1"/>
          </p:cNvSpPr>
          <p:nvPr>
            <p:ph idx="1"/>
          </p:nvPr>
        </p:nvSpPr>
        <p:spPr/>
        <p:txBody>
          <a:bodyPr/>
          <a:lstStyle/>
          <a:p>
            <a:pPr marL="0" indent="0">
              <a:buNone/>
            </a:pPr>
            <a:r>
              <a:rPr kumimoji="1" lang="ja-JP" altLang="en-US" sz="3200" dirty="0">
                <a:latin typeface="UD Digi Kyokasho NK-B" panose="02020700000000000000" pitchFamily="18" charset="-128"/>
                <a:ea typeface="UD Digi Kyokasho NK-B" panose="02020700000000000000" pitchFamily="18" charset="-128"/>
              </a:rPr>
              <a:t>⑤</a:t>
            </a:r>
            <a:r>
              <a:rPr kumimoji="1" lang="ja-JP" altLang="en-US" sz="3200" dirty="0">
                <a:solidFill>
                  <a:srgbClr val="FF0000"/>
                </a:solidFill>
                <a:latin typeface="UD Digi Kyokasho NK-B" panose="02020700000000000000" pitchFamily="18" charset="-128"/>
                <a:ea typeface="UD Digi Kyokasho NK-B" panose="02020700000000000000" pitchFamily="18" charset="-128"/>
              </a:rPr>
              <a:t>性的暴力</a:t>
            </a:r>
            <a:endParaRPr kumimoji="1" lang="en-US" altLang="ja-JP" sz="3200" dirty="0">
              <a:solidFill>
                <a:srgbClr val="FF0000"/>
              </a:solidFill>
              <a:latin typeface="UD Digi Kyokasho NK-B" panose="02020700000000000000" pitchFamily="18" charset="-128"/>
              <a:ea typeface="UD Digi Kyokasho NK-B" panose="02020700000000000000" pitchFamily="18" charset="-128"/>
            </a:endParaRPr>
          </a:p>
          <a:p>
            <a:pPr marL="0" indent="0">
              <a:buNone/>
            </a:pPr>
            <a:r>
              <a:rPr kumimoji="1" lang="ja-JP" altLang="en-US" sz="3200" dirty="0">
                <a:latin typeface="UD Digi Kyokasho NK-B" panose="02020700000000000000" pitchFamily="18" charset="-128"/>
                <a:ea typeface="UD Digi Kyokasho NK-B" panose="02020700000000000000" pitchFamily="18" charset="-128"/>
              </a:rPr>
              <a:t>性行為の強要、性行為中に望まないことをさせられる、避妊に協力しない　など</a:t>
            </a:r>
            <a:endParaRPr kumimoji="1" lang="en-US" altLang="ja-JP" sz="3200" dirty="0">
              <a:latin typeface="UD Digi Kyokasho NK-B" panose="02020700000000000000" pitchFamily="18" charset="-128"/>
              <a:ea typeface="UD Digi Kyokasho NK-B" panose="02020700000000000000" pitchFamily="18" charset="-128"/>
            </a:endParaRPr>
          </a:p>
          <a:p>
            <a:pPr marL="0" indent="0">
              <a:buNone/>
            </a:pPr>
            <a:r>
              <a:rPr kumimoji="1" lang="ja-JP" altLang="en-US" dirty="0">
                <a:latin typeface="UD Digi Kyokasho NK-B" panose="02020700000000000000" pitchFamily="18" charset="-128"/>
                <a:ea typeface="UD Digi Kyokasho NK-B" panose="02020700000000000000" pitchFamily="18" charset="-128"/>
              </a:rPr>
              <a:t>例</a:t>
            </a:r>
          </a:p>
        </p:txBody>
      </p:sp>
      <p:pic>
        <p:nvPicPr>
          <p:cNvPr id="6146" name="Picture 2" descr="ソース画像を表示">
            <a:extLst>
              <a:ext uri="{FF2B5EF4-FFF2-40B4-BE49-F238E27FC236}">
                <a16:creationId xmlns:a16="http://schemas.microsoft.com/office/drawing/2014/main" id="{DD1DE260-679D-45B2-BC40-F9AE38EE6D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0368" y="3444875"/>
            <a:ext cx="3291663" cy="3048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ソース画像を表示">
            <a:extLst>
              <a:ext uri="{FF2B5EF4-FFF2-40B4-BE49-F238E27FC236}">
                <a16:creationId xmlns:a16="http://schemas.microsoft.com/office/drawing/2014/main" id="{A2684C76-7449-4F6D-8EF6-9C8CE7BF67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5999" y="2941253"/>
            <a:ext cx="4475747" cy="3580597"/>
          </a:xfrm>
          <a:prstGeom prst="rect">
            <a:avLst/>
          </a:prstGeom>
          <a:noFill/>
          <a:extLst>
            <a:ext uri="{909E8E84-426E-40DD-AFC4-6F175D3DCCD1}">
              <a14:hiddenFill xmlns:a14="http://schemas.microsoft.com/office/drawing/2010/main">
                <a:solidFill>
                  <a:srgbClr val="FFFFFF"/>
                </a:solidFill>
              </a14:hiddenFill>
            </a:ext>
          </a:extLst>
        </p:spPr>
      </p:pic>
      <p:pic>
        <p:nvPicPr>
          <p:cNvPr id="4" name="録音したサウンド">
            <a:hlinkClick r:id="" action="ppaction://media"/>
            <a:extLst>
              <a:ext uri="{FF2B5EF4-FFF2-40B4-BE49-F238E27FC236}">
                <a16:creationId xmlns:a16="http://schemas.microsoft.com/office/drawing/2014/main" id="{B2B762BF-7B6E-443E-A444-A9B6EB97AF3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98275" y="6289675"/>
            <a:ext cx="406400" cy="406400"/>
          </a:xfrm>
          <a:prstGeom prst="rect">
            <a:avLst/>
          </a:prstGeom>
        </p:spPr>
      </p:pic>
    </p:spTree>
    <p:custDataLst>
      <p:tags r:id="rId1"/>
    </p:custDataLst>
    <p:extLst>
      <p:ext uri="{BB962C8B-B14F-4D97-AF65-F5344CB8AC3E}">
        <p14:creationId xmlns:p14="http://schemas.microsoft.com/office/powerpoint/2010/main" val="2663808195"/>
      </p:ext>
    </p:extLst>
  </p:cSld>
  <p:clrMapOvr>
    <a:masterClrMapping/>
  </p:clrMapOvr>
  <mc:AlternateContent xmlns:mc="http://schemas.openxmlformats.org/markup-compatibility/2006" xmlns:p14="http://schemas.microsoft.com/office/powerpoint/2010/main">
    <mc:Choice Requires="p14">
      <p:transition spd="slow" p14:dur="2000" advTm="481"/>
    </mc:Choice>
    <mc:Fallback xmlns="">
      <p:transition spd="slow" advTm="4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6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25" objId="4"/>
        <p14:stopEvt time="481" objId="4"/>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4"/>
</p:tagLst>
</file>

<file path=ppt/tags/tag10.xml><?xml version="1.0" encoding="utf-8"?>
<p:tagLst xmlns:a="http://schemas.openxmlformats.org/drawingml/2006/main" xmlns:r="http://schemas.openxmlformats.org/officeDocument/2006/relationships" xmlns:p="http://schemas.openxmlformats.org/presentationml/2006/main">
  <p:tag name="TIMING" val="|0.1|0.1|0.1"/>
</p:tagLst>
</file>

<file path=ppt/tags/tag11.xml><?xml version="1.0" encoding="utf-8"?>
<p:tagLst xmlns:a="http://schemas.openxmlformats.org/drawingml/2006/main" xmlns:r="http://schemas.openxmlformats.org/officeDocument/2006/relationships" xmlns:p="http://schemas.openxmlformats.org/presentationml/2006/main">
  <p:tag name="TIMING" val="|0.1|0.1"/>
</p:tagLst>
</file>

<file path=ppt/tags/tag12.xml><?xml version="1.0" encoding="utf-8"?>
<p:tagLst xmlns:a="http://schemas.openxmlformats.org/drawingml/2006/main" xmlns:r="http://schemas.openxmlformats.org/officeDocument/2006/relationships" xmlns:p="http://schemas.openxmlformats.org/presentationml/2006/main">
  <p:tag name="TIMING" val="|0.1"/>
</p:tagLst>
</file>

<file path=ppt/tags/tag13.xml><?xml version="1.0" encoding="utf-8"?>
<p:tagLst xmlns:a="http://schemas.openxmlformats.org/drawingml/2006/main" xmlns:r="http://schemas.openxmlformats.org/officeDocument/2006/relationships" xmlns:p="http://schemas.openxmlformats.org/presentationml/2006/main">
  <p:tag name="TIMING" val="|0.1|0.1"/>
</p:tagLst>
</file>

<file path=ppt/tags/tag14.xml><?xml version="1.0" encoding="utf-8"?>
<p:tagLst xmlns:a="http://schemas.openxmlformats.org/drawingml/2006/main" xmlns:r="http://schemas.openxmlformats.org/officeDocument/2006/relationships" xmlns:p="http://schemas.openxmlformats.org/presentationml/2006/main">
  <p:tag name="TIMING" val="|0.1"/>
</p:tagLst>
</file>

<file path=ppt/tags/tag15.xml><?xml version="1.0" encoding="utf-8"?>
<p:tagLst xmlns:a="http://schemas.openxmlformats.org/drawingml/2006/main" xmlns:r="http://schemas.openxmlformats.org/officeDocument/2006/relationships" xmlns:p="http://schemas.openxmlformats.org/presentationml/2006/main">
  <p:tag name="TIMING" val="|0.1"/>
</p:tagLst>
</file>

<file path=ppt/tags/tag2.xml><?xml version="1.0" encoding="utf-8"?>
<p:tagLst xmlns:a="http://schemas.openxmlformats.org/drawingml/2006/main" xmlns:r="http://schemas.openxmlformats.org/officeDocument/2006/relationships" xmlns:p="http://schemas.openxmlformats.org/presentationml/2006/main">
  <p:tag name="TIMING" val="|0.3"/>
</p:tagLst>
</file>

<file path=ppt/tags/tag3.xml><?xml version="1.0" encoding="utf-8"?>
<p:tagLst xmlns:a="http://schemas.openxmlformats.org/drawingml/2006/main" xmlns:r="http://schemas.openxmlformats.org/officeDocument/2006/relationships" xmlns:p="http://schemas.openxmlformats.org/presentationml/2006/main">
  <p:tag name="TIMING" val="|0.2"/>
</p:tagLst>
</file>

<file path=ppt/tags/tag4.xml><?xml version="1.0" encoding="utf-8"?>
<p:tagLst xmlns:a="http://schemas.openxmlformats.org/drawingml/2006/main" xmlns:r="http://schemas.openxmlformats.org/officeDocument/2006/relationships" xmlns:p="http://schemas.openxmlformats.org/presentationml/2006/main">
  <p:tag name="TIMING" val="|11.8|15.2"/>
</p:tagLst>
</file>

<file path=ppt/tags/tag5.xml><?xml version="1.0" encoding="utf-8"?>
<p:tagLst xmlns:a="http://schemas.openxmlformats.org/drawingml/2006/main" xmlns:r="http://schemas.openxmlformats.org/officeDocument/2006/relationships" xmlns:p="http://schemas.openxmlformats.org/presentationml/2006/main">
  <p:tag name="TIMING" val="|17.3|21.2"/>
</p:tagLst>
</file>

<file path=ppt/tags/tag6.xml><?xml version="1.0" encoding="utf-8"?>
<p:tagLst xmlns:a="http://schemas.openxmlformats.org/drawingml/2006/main" xmlns:r="http://schemas.openxmlformats.org/officeDocument/2006/relationships" xmlns:p="http://schemas.openxmlformats.org/presentationml/2006/main">
  <p:tag name="TIMING" val="|0.2|0.1"/>
</p:tagLst>
</file>

<file path=ppt/tags/tag7.xml><?xml version="1.0" encoding="utf-8"?>
<p:tagLst xmlns:a="http://schemas.openxmlformats.org/drawingml/2006/main" xmlns:r="http://schemas.openxmlformats.org/officeDocument/2006/relationships" xmlns:p="http://schemas.openxmlformats.org/presentationml/2006/main">
  <p:tag name="TIMING" val="|0.1|0.1"/>
</p:tagLst>
</file>

<file path=ppt/tags/tag8.xml><?xml version="1.0" encoding="utf-8"?>
<p:tagLst xmlns:a="http://schemas.openxmlformats.org/drawingml/2006/main" xmlns:r="http://schemas.openxmlformats.org/officeDocument/2006/relationships" xmlns:p="http://schemas.openxmlformats.org/presentationml/2006/main">
  <p:tag name="TIMING" val="|0.1|0.1"/>
</p:tagLst>
</file>

<file path=ppt/tags/tag9.xml><?xml version="1.0" encoding="utf-8"?>
<p:tagLst xmlns:a="http://schemas.openxmlformats.org/drawingml/2006/main" xmlns:r="http://schemas.openxmlformats.org/officeDocument/2006/relationships" xmlns:p="http://schemas.openxmlformats.org/presentationml/2006/main">
  <p:tag name="TIMING" val="|0.1|0.1"/>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16521</TotalTime>
  <Words>673</Words>
  <Application>Microsoft Office PowerPoint</Application>
  <PresentationFormat>ワイド画面</PresentationFormat>
  <Paragraphs>73</Paragraphs>
  <Slides>15</Slides>
  <Notes>1</Notes>
  <HiddenSlides>0</HiddenSlides>
  <MMClips>16</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15</vt:i4>
      </vt:variant>
    </vt:vector>
  </HeadingPairs>
  <TitlesOfParts>
    <vt:vector size="21" baseType="lpstr">
      <vt:lpstr>UD Digi Kyokasho NK-B</vt:lpstr>
      <vt:lpstr>UD Digi Kyokasho NK-B</vt:lpstr>
      <vt:lpstr>游ゴシック</vt:lpstr>
      <vt:lpstr>游ゴシック Light</vt:lpstr>
      <vt:lpstr>Arial</vt:lpstr>
      <vt:lpstr>Office テーマ</vt:lpstr>
      <vt:lpstr>パートナーとのトラブル、どうやって解決する？</vt:lpstr>
      <vt:lpstr>活動①４コマ漫画を読んでみよう。</vt:lpstr>
      <vt:lpstr>活動②Q1～Q3に答えよう。</vt:lpstr>
      <vt:lpstr>4コマ②について…</vt:lpstr>
      <vt:lpstr>デートDVの種類</vt:lpstr>
      <vt:lpstr>デートDVの種類</vt:lpstr>
      <vt:lpstr>○デートDVの種類</vt:lpstr>
      <vt:lpstr>○デートDVの種類</vt:lpstr>
      <vt:lpstr>○デートDVの種類</vt:lpstr>
      <vt:lpstr>○DVを防止するための法律</vt:lpstr>
      <vt:lpstr>○DVを防止するための法律</vt:lpstr>
      <vt:lpstr>○このような関係にならないためには？</vt:lpstr>
      <vt:lpstr>○このような関係にならないためには？</vt:lpstr>
      <vt:lpstr>活動③恋愛をするときに必要な力を3点にまとめよう。</vt:lpstr>
      <vt:lpstr>活動④ふりかえりシートに記入しよう。</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自分らしい｢幸せ｣って？ ～恋愛から考える～</dc:title>
  <dc:creator>青木　涼音</dc:creator>
  <cp:lastModifiedBy>青木　涼音</cp:lastModifiedBy>
  <cp:revision>68</cp:revision>
  <cp:lastPrinted>2021-07-27T20:41:55Z</cp:lastPrinted>
  <dcterms:created xsi:type="dcterms:W3CDTF">2021-07-11T11:48:38Z</dcterms:created>
  <dcterms:modified xsi:type="dcterms:W3CDTF">2022-02-24T03:08:45Z</dcterms:modified>
</cp:coreProperties>
</file>